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1326" r:id="rId5"/>
    <p:sldId id="1349" r:id="rId6"/>
    <p:sldId id="1357" r:id="rId7"/>
    <p:sldId id="1365" r:id="rId8"/>
    <p:sldId id="1350" r:id="rId9"/>
    <p:sldId id="1353" r:id="rId10"/>
    <p:sldId id="1359" r:id="rId11"/>
    <p:sldId id="1358" r:id="rId12"/>
    <p:sldId id="1360" r:id="rId13"/>
    <p:sldId id="1364" r:id="rId14"/>
    <p:sldId id="1362" r:id="rId15"/>
    <p:sldId id="1361" r:id="rId16"/>
    <p:sldId id="13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1F2763-B8DA-473B-BB91-3A9838BEC41B}" v="33" dt="2023-05-28T09:11:39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3673" autoAdjust="0"/>
  </p:normalViewPr>
  <p:slideViewPr>
    <p:cSldViewPr snapToGrid="0">
      <p:cViewPr varScale="1">
        <p:scale>
          <a:sx n="120" d="100"/>
          <a:sy n="120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sia Alexieva" userId="e57645f5-582d-4337-a6d7-1b64a4eb37d3" providerId="ADAL" clId="{C31F2763-B8DA-473B-BB91-3A9838BEC41B}"/>
    <pc:docChg chg="undo custSel addSld delSld modSld sldOrd">
      <pc:chgData name="Assia Alexieva" userId="e57645f5-582d-4337-a6d7-1b64a4eb37d3" providerId="ADAL" clId="{C31F2763-B8DA-473B-BB91-3A9838BEC41B}" dt="2023-05-29T15:15:27.697" v="5731" actId="6549"/>
      <pc:docMkLst>
        <pc:docMk/>
      </pc:docMkLst>
      <pc:sldChg chg="modSp mod">
        <pc:chgData name="Assia Alexieva" userId="e57645f5-582d-4337-a6d7-1b64a4eb37d3" providerId="ADAL" clId="{C31F2763-B8DA-473B-BB91-3A9838BEC41B}" dt="2023-05-27T11:59:45.464" v="3751" actId="20577"/>
        <pc:sldMkLst>
          <pc:docMk/>
          <pc:sldMk cId="848427124" sldId="1326"/>
        </pc:sldMkLst>
        <pc:spChg chg="mod">
          <ac:chgData name="Assia Alexieva" userId="e57645f5-582d-4337-a6d7-1b64a4eb37d3" providerId="ADAL" clId="{C31F2763-B8DA-473B-BB91-3A9838BEC41B}" dt="2023-05-26T13:42:00.837" v="3206" actId="1076"/>
          <ac:spMkLst>
            <pc:docMk/>
            <pc:sldMk cId="848427124" sldId="1326"/>
            <ac:spMk id="3" creationId="{B03144F4-5698-74E7-D66F-4371DD61C451}"/>
          </ac:spMkLst>
        </pc:spChg>
        <pc:spChg chg="mod">
          <ac:chgData name="Assia Alexieva" userId="e57645f5-582d-4337-a6d7-1b64a4eb37d3" providerId="ADAL" clId="{C31F2763-B8DA-473B-BB91-3A9838BEC41B}" dt="2023-05-27T11:59:45.464" v="3751" actId="20577"/>
          <ac:spMkLst>
            <pc:docMk/>
            <pc:sldMk cId="848427124" sldId="1326"/>
            <ac:spMk id="4" creationId="{04E371C8-146F-BD8E-1D9F-6BA4929F87FE}"/>
          </ac:spMkLst>
        </pc:spChg>
      </pc:sldChg>
      <pc:sldChg chg="addSp delSp modSp mod modNotesTx">
        <pc:chgData name="Assia Alexieva" userId="e57645f5-582d-4337-a6d7-1b64a4eb37d3" providerId="ADAL" clId="{C31F2763-B8DA-473B-BB91-3A9838BEC41B}" dt="2023-05-27T12:59:12.303" v="4017" actId="207"/>
        <pc:sldMkLst>
          <pc:docMk/>
          <pc:sldMk cId="880178619" sldId="1349"/>
        </pc:sldMkLst>
        <pc:spChg chg="mod">
          <ac:chgData name="Assia Alexieva" userId="e57645f5-582d-4337-a6d7-1b64a4eb37d3" providerId="ADAL" clId="{C31F2763-B8DA-473B-BB91-3A9838BEC41B}" dt="2023-05-26T12:30:22.314" v="1501" actId="20577"/>
          <ac:spMkLst>
            <pc:docMk/>
            <pc:sldMk cId="880178619" sldId="1349"/>
            <ac:spMk id="3" creationId="{9531479B-AB58-4158-A821-CB73EC1F8004}"/>
          </ac:spMkLst>
        </pc:spChg>
        <pc:spChg chg="mod">
          <ac:chgData name="Assia Alexieva" userId="e57645f5-582d-4337-a6d7-1b64a4eb37d3" providerId="ADAL" clId="{C31F2763-B8DA-473B-BB91-3A9838BEC41B}" dt="2023-05-27T12:56:02.863" v="3991" actId="207"/>
          <ac:spMkLst>
            <pc:docMk/>
            <pc:sldMk cId="880178619" sldId="1349"/>
            <ac:spMk id="5" creationId="{7F0A9802-D70C-C0CE-82AF-300635FEEC80}"/>
          </ac:spMkLst>
        </pc:spChg>
        <pc:spChg chg="mod">
          <ac:chgData name="Assia Alexieva" userId="e57645f5-582d-4337-a6d7-1b64a4eb37d3" providerId="ADAL" clId="{C31F2763-B8DA-473B-BB91-3A9838BEC41B}" dt="2023-05-27T12:58:00.319" v="4005" actId="1038"/>
          <ac:spMkLst>
            <pc:docMk/>
            <pc:sldMk cId="880178619" sldId="1349"/>
            <ac:spMk id="6" creationId="{6171D081-3851-456C-DC7F-32CE2F042CF3}"/>
          </ac:spMkLst>
        </pc:spChg>
        <pc:spChg chg="mod">
          <ac:chgData name="Assia Alexieva" userId="e57645f5-582d-4337-a6d7-1b64a4eb37d3" providerId="ADAL" clId="{C31F2763-B8DA-473B-BB91-3A9838BEC41B}" dt="2023-05-27T12:56:10.566" v="3993" actId="207"/>
          <ac:spMkLst>
            <pc:docMk/>
            <pc:sldMk cId="880178619" sldId="1349"/>
            <ac:spMk id="7" creationId="{4BD80979-D517-B79C-9C13-3BC27920CF9B}"/>
          </ac:spMkLst>
        </pc:spChg>
        <pc:spChg chg="del mod">
          <ac:chgData name="Assia Alexieva" userId="e57645f5-582d-4337-a6d7-1b64a4eb37d3" providerId="ADAL" clId="{C31F2763-B8DA-473B-BB91-3A9838BEC41B}" dt="2023-05-26T12:20:30.026" v="981" actId="478"/>
          <ac:spMkLst>
            <pc:docMk/>
            <pc:sldMk cId="880178619" sldId="1349"/>
            <ac:spMk id="8" creationId="{4842E409-24B9-006E-0209-823816DFA6A2}"/>
          </ac:spMkLst>
        </pc:spChg>
        <pc:spChg chg="mod">
          <ac:chgData name="Assia Alexieva" userId="e57645f5-582d-4337-a6d7-1b64a4eb37d3" providerId="ADAL" clId="{C31F2763-B8DA-473B-BB91-3A9838BEC41B}" dt="2023-05-27T12:59:12.303" v="4017" actId="207"/>
          <ac:spMkLst>
            <pc:docMk/>
            <pc:sldMk cId="880178619" sldId="1349"/>
            <ac:spMk id="10" creationId="{66E69A53-EFAC-45DD-B05A-8A60B07D15F0}"/>
          </ac:spMkLst>
        </pc:spChg>
        <pc:spChg chg="mod">
          <ac:chgData name="Assia Alexieva" userId="e57645f5-582d-4337-a6d7-1b64a4eb37d3" providerId="ADAL" clId="{C31F2763-B8DA-473B-BB91-3A9838BEC41B}" dt="2023-05-26T12:11:26.759" v="841" actId="1076"/>
          <ac:spMkLst>
            <pc:docMk/>
            <pc:sldMk cId="880178619" sldId="1349"/>
            <ac:spMk id="11" creationId="{03C98046-122F-E9E2-73FE-EDF2AA8610A0}"/>
          </ac:spMkLst>
        </pc:spChg>
        <pc:spChg chg="mod">
          <ac:chgData name="Assia Alexieva" userId="e57645f5-582d-4337-a6d7-1b64a4eb37d3" providerId="ADAL" clId="{C31F2763-B8DA-473B-BB91-3A9838BEC41B}" dt="2023-05-27T12:58:13.676" v="4013" actId="1038"/>
          <ac:spMkLst>
            <pc:docMk/>
            <pc:sldMk cId="880178619" sldId="1349"/>
            <ac:spMk id="12" creationId="{5153D78D-BE9E-9488-E8DD-B0FD08FF40FF}"/>
          </ac:spMkLst>
        </pc:spChg>
        <pc:spChg chg="mod">
          <ac:chgData name="Assia Alexieva" userId="e57645f5-582d-4337-a6d7-1b64a4eb37d3" providerId="ADAL" clId="{C31F2763-B8DA-473B-BB91-3A9838BEC41B}" dt="2023-05-27T12:58:24.394" v="4015" actId="207"/>
          <ac:spMkLst>
            <pc:docMk/>
            <pc:sldMk cId="880178619" sldId="1349"/>
            <ac:spMk id="13" creationId="{6395A6D4-8167-2B2B-258C-E278B75201EB}"/>
          </ac:spMkLst>
        </pc:spChg>
        <pc:spChg chg="mod">
          <ac:chgData name="Assia Alexieva" userId="e57645f5-582d-4337-a6d7-1b64a4eb37d3" providerId="ADAL" clId="{C31F2763-B8DA-473B-BB91-3A9838BEC41B}" dt="2023-05-27T12:58:45.725" v="4016" actId="207"/>
          <ac:spMkLst>
            <pc:docMk/>
            <pc:sldMk cId="880178619" sldId="1349"/>
            <ac:spMk id="15" creationId="{9B7412E5-CBCD-B08F-E4B3-13BA89049EB3}"/>
          </ac:spMkLst>
        </pc:spChg>
        <pc:spChg chg="mod">
          <ac:chgData name="Assia Alexieva" userId="e57645f5-582d-4337-a6d7-1b64a4eb37d3" providerId="ADAL" clId="{C31F2763-B8DA-473B-BB91-3A9838BEC41B}" dt="2023-05-27T12:58:09.230" v="4008" actId="1037"/>
          <ac:spMkLst>
            <pc:docMk/>
            <pc:sldMk cId="880178619" sldId="1349"/>
            <ac:spMk id="17" creationId="{C93755DE-12A3-A158-09B1-B2298F0730CC}"/>
          </ac:spMkLst>
        </pc:spChg>
        <pc:spChg chg="mod">
          <ac:chgData name="Assia Alexieva" userId="e57645f5-582d-4337-a6d7-1b64a4eb37d3" providerId="ADAL" clId="{C31F2763-B8DA-473B-BB91-3A9838BEC41B}" dt="2023-05-27T12:58:21.188" v="4014" actId="207"/>
          <ac:spMkLst>
            <pc:docMk/>
            <pc:sldMk cId="880178619" sldId="1349"/>
            <ac:spMk id="18" creationId="{5706B5F1-B5E7-E38A-FAA3-6A66CC52667D}"/>
          </ac:spMkLst>
        </pc:spChg>
        <pc:spChg chg="add del mod">
          <ac:chgData name="Assia Alexieva" userId="e57645f5-582d-4337-a6d7-1b64a4eb37d3" providerId="ADAL" clId="{C31F2763-B8DA-473B-BB91-3A9838BEC41B}" dt="2023-05-26T12:12:17.242" v="848" actId="478"/>
          <ac:spMkLst>
            <pc:docMk/>
            <pc:sldMk cId="880178619" sldId="1349"/>
            <ac:spMk id="19" creationId="{F6C7DB46-9D7D-E4EA-7E3B-85F6038582C6}"/>
          </ac:spMkLst>
        </pc:spChg>
        <pc:spChg chg="add mod">
          <ac:chgData name="Assia Alexieva" userId="e57645f5-582d-4337-a6d7-1b64a4eb37d3" providerId="ADAL" clId="{C31F2763-B8DA-473B-BB91-3A9838BEC41B}" dt="2023-05-26T13:01:26.085" v="2484" actId="20577"/>
          <ac:spMkLst>
            <pc:docMk/>
            <pc:sldMk cId="880178619" sldId="1349"/>
            <ac:spMk id="21" creationId="{80501472-7247-3B86-41F2-79A97CA39AD0}"/>
          </ac:spMkLst>
        </pc:spChg>
        <pc:spChg chg="add del mod">
          <ac:chgData name="Assia Alexieva" userId="e57645f5-582d-4337-a6d7-1b64a4eb37d3" providerId="ADAL" clId="{C31F2763-B8DA-473B-BB91-3A9838BEC41B}" dt="2023-05-26T12:22:10.487" v="1032" actId="21"/>
          <ac:spMkLst>
            <pc:docMk/>
            <pc:sldMk cId="880178619" sldId="1349"/>
            <ac:spMk id="22" creationId="{2E1A68D1-8501-DBC0-5B34-AFAB8D2EEE0A}"/>
          </ac:spMkLst>
        </pc:spChg>
        <pc:spChg chg="add del mod">
          <ac:chgData name="Assia Alexieva" userId="e57645f5-582d-4337-a6d7-1b64a4eb37d3" providerId="ADAL" clId="{C31F2763-B8DA-473B-BB91-3A9838BEC41B}" dt="2023-05-26T12:32:11.170" v="1527" actId="22"/>
          <ac:spMkLst>
            <pc:docMk/>
            <pc:sldMk cId="880178619" sldId="1349"/>
            <ac:spMk id="24" creationId="{88E68ED6-9C08-94AB-1248-28A204BC0D03}"/>
          </ac:spMkLst>
        </pc:spChg>
        <pc:grpChg chg="add mod">
          <ac:chgData name="Assia Alexieva" userId="e57645f5-582d-4337-a6d7-1b64a4eb37d3" providerId="ADAL" clId="{C31F2763-B8DA-473B-BB91-3A9838BEC41B}" dt="2023-05-27T12:57:19.776" v="3999" actId="1076"/>
          <ac:grpSpMkLst>
            <pc:docMk/>
            <pc:sldMk cId="880178619" sldId="1349"/>
            <ac:grpSpMk id="2" creationId="{ED3AD09F-8DFA-B0D9-1AC8-63F11DCE3F6E}"/>
          </ac:grpSpMkLst>
        </pc:grpChg>
        <pc:grpChg chg="add mod">
          <ac:chgData name="Assia Alexieva" userId="e57645f5-582d-4337-a6d7-1b64a4eb37d3" providerId="ADAL" clId="{C31F2763-B8DA-473B-BB91-3A9838BEC41B}" dt="2023-05-26T12:32:12.381" v="1529" actId="14100"/>
          <ac:grpSpMkLst>
            <pc:docMk/>
            <pc:sldMk cId="880178619" sldId="1349"/>
            <ac:grpSpMk id="9" creationId="{1E1E3B01-79BF-EBC3-215E-E7901D37BE03}"/>
          </ac:grpSpMkLst>
        </pc:grpChg>
        <pc:grpChg chg="add mod">
          <ac:chgData name="Assia Alexieva" userId="e57645f5-582d-4337-a6d7-1b64a4eb37d3" providerId="ADAL" clId="{C31F2763-B8DA-473B-BB91-3A9838BEC41B}" dt="2023-05-26T12:32:12.381" v="1529" actId="14100"/>
          <ac:grpSpMkLst>
            <pc:docMk/>
            <pc:sldMk cId="880178619" sldId="1349"/>
            <ac:grpSpMk id="14" creationId="{D83CDBA0-E7FD-9CD4-14E0-E390341FA079}"/>
          </ac:grpSpMkLst>
        </pc:grpChg>
      </pc:sldChg>
      <pc:sldChg chg="modSp mod modNotesTx">
        <pc:chgData name="Assia Alexieva" userId="e57645f5-582d-4337-a6d7-1b64a4eb37d3" providerId="ADAL" clId="{C31F2763-B8DA-473B-BB91-3A9838BEC41B}" dt="2023-05-28T09:16:45.025" v="5663" actId="790"/>
        <pc:sldMkLst>
          <pc:docMk/>
          <pc:sldMk cId="268536981" sldId="1350"/>
        </pc:sldMkLst>
        <pc:spChg chg="mod">
          <ac:chgData name="Assia Alexieva" userId="e57645f5-582d-4337-a6d7-1b64a4eb37d3" providerId="ADAL" clId="{C31F2763-B8DA-473B-BB91-3A9838BEC41B}" dt="2023-05-28T09:16:45.025" v="5663" actId="790"/>
          <ac:spMkLst>
            <pc:docMk/>
            <pc:sldMk cId="268536981" sldId="1350"/>
            <ac:spMk id="8" creationId="{4842E409-24B9-006E-0209-823816DFA6A2}"/>
          </ac:spMkLst>
        </pc:spChg>
      </pc:sldChg>
      <pc:sldChg chg="del">
        <pc:chgData name="Assia Alexieva" userId="e57645f5-582d-4337-a6d7-1b64a4eb37d3" providerId="ADAL" clId="{C31F2763-B8DA-473B-BB91-3A9838BEC41B}" dt="2023-05-26T12:16:44.100" v="916" actId="47"/>
        <pc:sldMkLst>
          <pc:docMk/>
          <pc:sldMk cId="2582603770" sldId="1351"/>
        </pc:sldMkLst>
      </pc:sldChg>
      <pc:sldChg chg="modSp del mod ord">
        <pc:chgData name="Assia Alexieva" userId="e57645f5-582d-4337-a6d7-1b64a4eb37d3" providerId="ADAL" clId="{C31F2763-B8DA-473B-BB91-3A9838BEC41B}" dt="2023-05-28T08:59:36.519" v="5306" actId="47"/>
        <pc:sldMkLst>
          <pc:docMk/>
          <pc:sldMk cId="2166787763" sldId="1352"/>
        </pc:sldMkLst>
        <pc:spChg chg="mod">
          <ac:chgData name="Assia Alexieva" userId="e57645f5-582d-4337-a6d7-1b64a4eb37d3" providerId="ADAL" clId="{C31F2763-B8DA-473B-BB91-3A9838BEC41B}" dt="2023-05-27T14:12:42.046" v="4492" actId="113"/>
          <ac:spMkLst>
            <pc:docMk/>
            <pc:sldMk cId="2166787763" sldId="1352"/>
            <ac:spMk id="2" creationId="{560FE8E8-66EF-47BC-9CB4-EB75ADA5F372}"/>
          </ac:spMkLst>
        </pc:spChg>
        <pc:spChg chg="mod">
          <ac:chgData name="Assia Alexieva" userId="e57645f5-582d-4337-a6d7-1b64a4eb37d3" providerId="ADAL" clId="{C31F2763-B8DA-473B-BB91-3A9838BEC41B}" dt="2023-05-26T13:56:11.005" v="3562" actId="20577"/>
          <ac:spMkLst>
            <pc:docMk/>
            <pc:sldMk cId="2166787763" sldId="1352"/>
            <ac:spMk id="3" creationId="{9531479B-AB58-4158-A821-CB73EC1F8004}"/>
          </ac:spMkLst>
        </pc:spChg>
      </pc:sldChg>
      <pc:sldChg chg="modSp add mod">
        <pc:chgData name="Assia Alexieva" userId="e57645f5-582d-4337-a6d7-1b64a4eb37d3" providerId="ADAL" clId="{C31F2763-B8DA-473B-BB91-3A9838BEC41B}" dt="2023-05-27T13:08:22.271" v="4089" actId="20577"/>
        <pc:sldMkLst>
          <pc:docMk/>
          <pc:sldMk cId="3834867042" sldId="1353"/>
        </pc:sldMkLst>
        <pc:spChg chg="mod">
          <ac:chgData name="Assia Alexieva" userId="e57645f5-582d-4337-a6d7-1b64a4eb37d3" providerId="ADAL" clId="{C31F2763-B8DA-473B-BB91-3A9838BEC41B}" dt="2023-05-27T13:08:22.271" v="4089" actId="20577"/>
          <ac:spMkLst>
            <pc:docMk/>
            <pc:sldMk cId="3834867042" sldId="1353"/>
            <ac:spMk id="3" creationId="{9531479B-AB58-4158-A821-CB73EC1F8004}"/>
          </ac:spMkLst>
        </pc:spChg>
        <pc:spChg chg="mod">
          <ac:chgData name="Assia Alexieva" userId="e57645f5-582d-4337-a6d7-1b64a4eb37d3" providerId="ADAL" clId="{C31F2763-B8DA-473B-BB91-3A9838BEC41B}" dt="2023-05-27T13:08:05.378" v="4085" actId="20577"/>
          <ac:spMkLst>
            <pc:docMk/>
            <pc:sldMk cId="3834867042" sldId="1353"/>
            <ac:spMk id="8" creationId="{4842E409-24B9-006E-0209-823816DFA6A2}"/>
          </ac:spMkLst>
        </pc:spChg>
      </pc:sldChg>
      <pc:sldChg chg="add del">
        <pc:chgData name="Assia Alexieva" userId="e57645f5-582d-4337-a6d7-1b64a4eb37d3" providerId="ADAL" clId="{C31F2763-B8DA-473B-BB91-3A9838BEC41B}" dt="2023-05-26T13:00:45.981" v="2482" actId="2696"/>
        <pc:sldMkLst>
          <pc:docMk/>
          <pc:sldMk cId="305420233" sldId="1354"/>
        </pc:sldMkLst>
      </pc:sldChg>
      <pc:sldChg chg="del">
        <pc:chgData name="Assia Alexieva" userId="e57645f5-582d-4337-a6d7-1b64a4eb37d3" providerId="ADAL" clId="{C31F2763-B8DA-473B-BB91-3A9838BEC41B}" dt="2023-05-26T07:53:45.720" v="606" actId="2696"/>
        <pc:sldMkLst>
          <pc:docMk/>
          <pc:sldMk cId="2149186554" sldId="1354"/>
        </pc:sldMkLst>
      </pc:sldChg>
      <pc:sldChg chg="add del">
        <pc:chgData name="Assia Alexieva" userId="e57645f5-582d-4337-a6d7-1b64a4eb37d3" providerId="ADAL" clId="{C31F2763-B8DA-473B-BB91-3A9838BEC41B}" dt="2023-05-26T13:00:45.981" v="2482" actId="2696"/>
        <pc:sldMkLst>
          <pc:docMk/>
          <pc:sldMk cId="2637152886" sldId="1355"/>
        </pc:sldMkLst>
      </pc:sldChg>
      <pc:sldChg chg="del">
        <pc:chgData name="Assia Alexieva" userId="e57645f5-582d-4337-a6d7-1b64a4eb37d3" providerId="ADAL" clId="{C31F2763-B8DA-473B-BB91-3A9838BEC41B}" dt="2023-05-26T07:53:45.720" v="606" actId="2696"/>
        <pc:sldMkLst>
          <pc:docMk/>
          <pc:sldMk cId="2948912155" sldId="1355"/>
        </pc:sldMkLst>
      </pc:sldChg>
      <pc:sldChg chg="addSp delSp modSp add del mod modNotesTx">
        <pc:chgData name="Assia Alexieva" userId="e57645f5-582d-4337-a6d7-1b64a4eb37d3" providerId="ADAL" clId="{C31F2763-B8DA-473B-BB91-3A9838BEC41B}" dt="2023-05-28T09:12:52.817" v="5580" actId="47"/>
        <pc:sldMkLst>
          <pc:docMk/>
          <pc:sldMk cId="1475950535" sldId="1356"/>
        </pc:sldMkLst>
        <pc:spChg chg="add mod">
          <ac:chgData name="Assia Alexieva" userId="e57645f5-582d-4337-a6d7-1b64a4eb37d3" providerId="ADAL" clId="{C31F2763-B8DA-473B-BB91-3A9838BEC41B}" dt="2023-05-27T12:38:50.706" v="3969" actId="207"/>
          <ac:spMkLst>
            <pc:docMk/>
            <pc:sldMk cId="1475950535" sldId="1356"/>
            <ac:spMk id="2" creationId="{ED4605D0-A7FB-8880-FC06-5FDB2CC7C0F6}"/>
          </ac:spMkLst>
        </pc:spChg>
        <pc:spChg chg="mod">
          <ac:chgData name="Assia Alexieva" userId="e57645f5-582d-4337-a6d7-1b64a4eb37d3" providerId="ADAL" clId="{C31F2763-B8DA-473B-BB91-3A9838BEC41B}" dt="2023-05-26T12:25:17.894" v="1117" actId="20577"/>
          <ac:spMkLst>
            <pc:docMk/>
            <pc:sldMk cId="1475950535" sldId="1356"/>
            <ac:spMk id="3" creationId="{9531479B-AB58-4158-A821-CB73EC1F8004}"/>
          </ac:spMkLst>
        </pc:spChg>
        <pc:spChg chg="add mod">
          <ac:chgData name="Assia Alexieva" userId="e57645f5-582d-4337-a6d7-1b64a4eb37d3" providerId="ADAL" clId="{C31F2763-B8DA-473B-BB91-3A9838BEC41B}" dt="2023-05-27T12:39:25.257" v="3972" actId="207"/>
          <ac:spMkLst>
            <pc:docMk/>
            <pc:sldMk cId="1475950535" sldId="1356"/>
            <ac:spMk id="5" creationId="{684F1BC9-B031-9237-624C-A91475A209ED}"/>
          </ac:spMkLst>
        </pc:spChg>
        <pc:spChg chg="add mod">
          <ac:chgData name="Assia Alexieva" userId="e57645f5-582d-4337-a6d7-1b64a4eb37d3" providerId="ADAL" clId="{C31F2763-B8DA-473B-BB91-3A9838BEC41B}" dt="2023-05-27T12:40:03.687" v="3975" actId="207"/>
          <ac:spMkLst>
            <pc:docMk/>
            <pc:sldMk cId="1475950535" sldId="1356"/>
            <ac:spMk id="6" creationId="{E65EE566-669C-C02E-72FD-FC007F9C1D23}"/>
          </ac:spMkLst>
        </pc:spChg>
        <pc:spChg chg="add mod">
          <ac:chgData name="Assia Alexieva" userId="e57645f5-582d-4337-a6d7-1b64a4eb37d3" providerId="ADAL" clId="{C31F2763-B8DA-473B-BB91-3A9838BEC41B}" dt="2023-05-27T12:53:46.496" v="3982" actId="1582"/>
          <ac:spMkLst>
            <pc:docMk/>
            <pc:sldMk cId="1475950535" sldId="1356"/>
            <ac:spMk id="7" creationId="{D0EB6E0F-124C-4172-CE12-FDDB650EA4BD}"/>
          </ac:spMkLst>
        </pc:spChg>
        <pc:spChg chg="del">
          <ac:chgData name="Assia Alexieva" userId="e57645f5-582d-4337-a6d7-1b64a4eb37d3" providerId="ADAL" clId="{C31F2763-B8DA-473B-BB91-3A9838BEC41B}" dt="2023-05-26T07:56:04.938" v="609" actId="478"/>
          <ac:spMkLst>
            <pc:docMk/>
            <pc:sldMk cId="1475950535" sldId="1356"/>
            <ac:spMk id="8" creationId="{4842E409-24B9-006E-0209-823816DFA6A2}"/>
          </ac:spMkLst>
        </pc:spChg>
        <pc:spChg chg="add mod">
          <ac:chgData name="Assia Alexieva" userId="e57645f5-582d-4337-a6d7-1b64a4eb37d3" providerId="ADAL" clId="{C31F2763-B8DA-473B-BB91-3A9838BEC41B}" dt="2023-05-27T12:55:37.181" v="3990" actId="20577"/>
          <ac:spMkLst>
            <pc:docMk/>
            <pc:sldMk cId="1475950535" sldId="1356"/>
            <ac:spMk id="9" creationId="{43EA0F3C-5D08-52CD-A4AA-0081F3A73CD4}"/>
          </ac:spMkLst>
        </pc:spChg>
        <pc:spChg chg="add mod">
          <ac:chgData name="Assia Alexieva" userId="e57645f5-582d-4337-a6d7-1b64a4eb37d3" providerId="ADAL" clId="{C31F2763-B8DA-473B-BB91-3A9838BEC41B}" dt="2023-05-27T12:54:35.382" v="3985" actId="207"/>
          <ac:spMkLst>
            <pc:docMk/>
            <pc:sldMk cId="1475950535" sldId="1356"/>
            <ac:spMk id="10" creationId="{92F26D96-3EC6-92DE-7F9B-FCFD3097EF67}"/>
          </ac:spMkLst>
        </pc:spChg>
        <pc:spChg chg="add mod">
          <ac:chgData name="Assia Alexieva" userId="e57645f5-582d-4337-a6d7-1b64a4eb37d3" providerId="ADAL" clId="{C31F2763-B8DA-473B-BB91-3A9838BEC41B}" dt="2023-05-27T12:54:46.245" v="3986" actId="207"/>
          <ac:spMkLst>
            <pc:docMk/>
            <pc:sldMk cId="1475950535" sldId="1356"/>
            <ac:spMk id="12" creationId="{1A3615EB-9787-E15C-5B5A-5EA70C0D1C60}"/>
          </ac:spMkLst>
        </pc:spChg>
        <pc:spChg chg="add mod">
          <ac:chgData name="Assia Alexieva" userId="e57645f5-582d-4337-a6d7-1b64a4eb37d3" providerId="ADAL" clId="{C31F2763-B8DA-473B-BB91-3A9838BEC41B}" dt="2023-05-27T12:55:10.472" v="3987" actId="207"/>
          <ac:spMkLst>
            <pc:docMk/>
            <pc:sldMk cId="1475950535" sldId="1356"/>
            <ac:spMk id="13" creationId="{0B954D43-D933-5BF8-9A81-75E04524F06F}"/>
          </ac:spMkLst>
        </pc:spChg>
        <pc:spChg chg="add mod">
          <ac:chgData name="Assia Alexieva" userId="e57645f5-582d-4337-a6d7-1b64a4eb37d3" providerId="ADAL" clId="{C31F2763-B8DA-473B-BB91-3A9838BEC41B}" dt="2023-05-27T12:55:15.659" v="3988" actId="207"/>
          <ac:spMkLst>
            <pc:docMk/>
            <pc:sldMk cId="1475950535" sldId="1356"/>
            <ac:spMk id="14" creationId="{A680405E-7E79-E2A2-43FA-80670A26CEDF}"/>
          </ac:spMkLst>
        </pc:spChg>
      </pc:sldChg>
      <pc:sldChg chg="addSp delSp modSp add mod modNotesTx">
        <pc:chgData name="Assia Alexieva" userId="e57645f5-582d-4337-a6d7-1b64a4eb37d3" providerId="ADAL" clId="{C31F2763-B8DA-473B-BB91-3A9838BEC41B}" dt="2023-05-27T13:02:58.066" v="4048" actId="948"/>
        <pc:sldMkLst>
          <pc:docMk/>
          <pc:sldMk cId="2333586024" sldId="1357"/>
        </pc:sldMkLst>
        <pc:spChg chg="mod">
          <ac:chgData name="Assia Alexieva" userId="e57645f5-582d-4337-a6d7-1b64a4eb37d3" providerId="ADAL" clId="{C31F2763-B8DA-473B-BB91-3A9838BEC41B}" dt="2023-05-26T12:22:44.900" v="1052" actId="20577"/>
          <ac:spMkLst>
            <pc:docMk/>
            <pc:sldMk cId="2333586024" sldId="1357"/>
            <ac:spMk id="3" creationId="{9531479B-AB58-4158-A821-CB73EC1F8004}"/>
          </ac:spMkLst>
        </pc:spChg>
        <pc:spChg chg="del mod">
          <ac:chgData name="Assia Alexieva" userId="e57645f5-582d-4337-a6d7-1b64a4eb37d3" providerId="ADAL" clId="{C31F2763-B8DA-473B-BB91-3A9838BEC41B}" dt="2023-05-26T12:22:16.963" v="1034" actId="478"/>
          <ac:spMkLst>
            <pc:docMk/>
            <pc:sldMk cId="2333586024" sldId="1357"/>
            <ac:spMk id="8" creationId="{4842E409-24B9-006E-0209-823816DFA6A2}"/>
          </ac:spMkLst>
        </pc:spChg>
        <pc:spChg chg="del mod">
          <ac:chgData name="Assia Alexieva" userId="e57645f5-582d-4337-a6d7-1b64a4eb37d3" providerId="ADAL" clId="{C31F2763-B8DA-473B-BB91-3A9838BEC41B}" dt="2023-05-26T13:42:46.350" v="3211" actId="478"/>
          <ac:spMkLst>
            <pc:docMk/>
            <pc:sldMk cId="2333586024" sldId="1357"/>
            <ac:spMk id="11" creationId="{03C98046-122F-E9E2-73FE-EDF2AA8610A0}"/>
          </ac:spMkLst>
        </pc:spChg>
        <pc:spChg chg="add mod">
          <ac:chgData name="Assia Alexieva" userId="e57645f5-582d-4337-a6d7-1b64a4eb37d3" providerId="ADAL" clId="{C31F2763-B8DA-473B-BB91-3A9838BEC41B}" dt="2023-05-27T13:02:58.066" v="4048" actId="948"/>
          <ac:spMkLst>
            <pc:docMk/>
            <pc:sldMk cId="2333586024" sldId="1357"/>
            <ac:spMk id="19" creationId="{65619333-EA38-62E6-540A-380394961179}"/>
          </ac:spMkLst>
        </pc:spChg>
        <pc:spChg chg="del">
          <ac:chgData name="Assia Alexieva" userId="e57645f5-582d-4337-a6d7-1b64a4eb37d3" providerId="ADAL" clId="{C31F2763-B8DA-473B-BB91-3A9838BEC41B}" dt="2023-05-26T12:22:21.539" v="1035" actId="478"/>
          <ac:spMkLst>
            <pc:docMk/>
            <pc:sldMk cId="2333586024" sldId="1357"/>
            <ac:spMk id="21" creationId="{80501472-7247-3B86-41F2-79A97CA39AD0}"/>
          </ac:spMkLst>
        </pc:spChg>
        <pc:grpChg chg="del">
          <ac:chgData name="Assia Alexieva" userId="e57645f5-582d-4337-a6d7-1b64a4eb37d3" providerId="ADAL" clId="{C31F2763-B8DA-473B-BB91-3A9838BEC41B}" dt="2023-05-26T12:22:24.087" v="1036" actId="478"/>
          <ac:grpSpMkLst>
            <pc:docMk/>
            <pc:sldMk cId="2333586024" sldId="1357"/>
            <ac:grpSpMk id="2" creationId="{ED3AD09F-8DFA-B0D9-1AC8-63F11DCE3F6E}"/>
          </ac:grpSpMkLst>
        </pc:grpChg>
        <pc:grpChg chg="del">
          <ac:chgData name="Assia Alexieva" userId="e57645f5-582d-4337-a6d7-1b64a4eb37d3" providerId="ADAL" clId="{C31F2763-B8DA-473B-BB91-3A9838BEC41B}" dt="2023-05-26T12:22:21.539" v="1035" actId="478"/>
          <ac:grpSpMkLst>
            <pc:docMk/>
            <pc:sldMk cId="2333586024" sldId="1357"/>
            <ac:grpSpMk id="9" creationId="{1E1E3B01-79BF-EBC3-215E-E7901D37BE03}"/>
          </ac:grpSpMkLst>
        </pc:grpChg>
        <pc:grpChg chg="del">
          <ac:chgData name="Assia Alexieva" userId="e57645f5-582d-4337-a6d7-1b64a4eb37d3" providerId="ADAL" clId="{C31F2763-B8DA-473B-BB91-3A9838BEC41B}" dt="2023-05-26T12:22:21.539" v="1035" actId="478"/>
          <ac:grpSpMkLst>
            <pc:docMk/>
            <pc:sldMk cId="2333586024" sldId="1357"/>
            <ac:grpSpMk id="14" creationId="{D83CDBA0-E7FD-9CD4-14E0-E390341FA079}"/>
          </ac:grpSpMkLst>
        </pc:grpChg>
      </pc:sldChg>
      <pc:sldChg chg="modSp add mod">
        <pc:chgData name="Assia Alexieva" userId="e57645f5-582d-4337-a6d7-1b64a4eb37d3" providerId="ADAL" clId="{C31F2763-B8DA-473B-BB91-3A9838BEC41B}" dt="2023-05-27T13:08:41.671" v="4095" actId="20577"/>
        <pc:sldMkLst>
          <pc:docMk/>
          <pc:sldMk cId="1446306240" sldId="1358"/>
        </pc:sldMkLst>
        <pc:spChg chg="mod">
          <ac:chgData name="Assia Alexieva" userId="e57645f5-582d-4337-a6d7-1b64a4eb37d3" providerId="ADAL" clId="{C31F2763-B8DA-473B-BB91-3A9838BEC41B}" dt="2023-05-27T13:08:41.671" v="4095" actId="20577"/>
          <ac:spMkLst>
            <pc:docMk/>
            <pc:sldMk cId="1446306240" sldId="1358"/>
            <ac:spMk id="3" creationId="{9531479B-AB58-4158-A821-CB73EC1F8004}"/>
          </ac:spMkLst>
        </pc:spChg>
        <pc:spChg chg="mod">
          <ac:chgData name="Assia Alexieva" userId="e57645f5-582d-4337-a6d7-1b64a4eb37d3" providerId="ADAL" clId="{C31F2763-B8DA-473B-BB91-3A9838BEC41B}" dt="2023-05-26T13:51:16.336" v="3414" actId="20577"/>
          <ac:spMkLst>
            <pc:docMk/>
            <pc:sldMk cId="1446306240" sldId="1358"/>
            <ac:spMk id="8" creationId="{4842E409-24B9-006E-0209-823816DFA6A2}"/>
          </ac:spMkLst>
        </pc:spChg>
      </pc:sldChg>
      <pc:sldChg chg="new del">
        <pc:chgData name="Assia Alexieva" userId="e57645f5-582d-4337-a6d7-1b64a4eb37d3" providerId="ADAL" clId="{C31F2763-B8DA-473B-BB91-3A9838BEC41B}" dt="2023-05-26T12:25:16.345" v="1116" actId="680"/>
        <pc:sldMkLst>
          <pc:docMk/>
          <pc:sldMk cId="2087714445" sldId="1358"/>
        </pc:sldMkLst>
      </pc:sldChg>
      <pc:sldChg chg="modSp add mod">
        <pc:chgData name="Assia Alexieva" userId="e57645f5-582d-4337-a6d7-1b64a4eb37d3" providerId="ADAL" clId="{C31F2763-B8DA-473B-BB91-3A9838BEC41B}" dt="2023-05-27T13:08:25.984" v="4091" actId="20577"/>
        <pc:sldMkLst>
          <pc:docMk/>
          <pc:sldMk cId="3342952680" sldId="1359"/>
        </pc:sldMkLst>
        <pc:spChg chg="mod">
          <ac:chgData name="Assia Alexieva" userId="e57645f5-582d-4337-a6d7-1b64a4eb37d3" providerId="ADAL" clId="{C31F2763-B8DA-473B-BB91-3A9838BEC41B}" dt="2023-05-27T13:08:25.984" v="4091" actId="20577"/>
          <ac:spMkLst>
            <pc:docMk/>
            <pc:sldMk cId="3342952680" sldId="1359"/>
            <ac:spMk id="3" creationId="{9531479B-AB58-4158-A821-CB73EC1F8004}"/>
          </ac:spMkLst>
        </pc:spChg>
        <pc:spChg chg="mod">
          <ac:chgData name="Assia Alexieva" userId="e57645f5-582d-4337-a6d7-1b64a4eb37d3" providerId="ADAL" clId="{C31F2763-B8DA-473B-BB91-3A9838BEC41B}" dt="2023-05-26T13:48:10.310" v="3351" actId="113"/>
          <ac:spMkLst>
            <pc:docMk/>
            <pc:sldMk cId="3342952680" sldId="1359"/>
            <ac:spMk id="8" creationId="{4842E409-24B9-006E-0209-823816DFA6A2}"/>
          </ac:spMkLst>
        </pc:spChg>
      </pc:sldChg>
      <pc:sldChg chg="addSp delSp modSp add mod modNotesTx">
        <pc:chgData name="Assia Alexieva" userId="e57645f5-582d-4337-a6d7-1b64a4eb37d3" providerId="ADAL" clId="{C31F2763-B8DA-473B-BB91-3A9838BEC41B}" dt="2023-05-27T12:32:42.393" v="3958" actId="1076"/>
        <pc:sldMkLst>
          <pc:docMk/>
          <pc:sldMk cId="965966563" sldId="1360"/>
        </pc:sldMkLst>
        <pc:spChg chg="add mod">
          <ac:chgData name="Assia Alexieva" userId="e57645f5-582d-4337-a6d7-1b64a4eb37d3" providerId="ADAL" clId="{C31F2763-B8DA-473B-BB91-3A9838BEC41B}" dt="2023-05-27T12:32:42.393" v="3958" actId="1076"/>
          <ac:spMkLst>
            <pc:docMk/>
            <pc:sldMk cId="965966563" sldId="1360"/>
            <ac:spMk id="2" creationId="{55E28AD1-EB5F-865A-CF81-8A3C39FB4554}"/>
          </ac:spMkLst>
        </pc:spChg>
        <pc:spChg chg="add del mod">
          <ac:chgData name="Assia Alexieva" userId="e57645f5-582d-4337-a6d7-1b64a4eb37d3" providerId="ADAL" clId="{C31F2763-B8DA-473B-BB91-3A9838BEC41B}" dt="2023-05-26T13:14:07.155" v="2808" actId="478"/>
          <ac:spMkLst>
            <pc:docMk/>
            <pc:sldMk cId="965966563" sldId="1360"/>
            <ac:spMk id="3" creationId="{9531479B-AB58-4158-A821-CB73EC1F8004}"/>
          </ac:spMkLst>
        </pc:spChg>
        <pc:spChg chg="add del">
          <ac:chgData name="Assia Alexieva" userId="e57645f5-582d-4337-a6d7-1b64a4eb37d3" providerId="ADAL" clId="{C31F2763-B8DA-473B-BB91-3A9838BEC41B}" dt="2023-05-26T13:14:07.155" v="2808" actId="478"/>
          <ac:spMkLst>
            <pc:docMk/>
            <pc:sldMk cId="965966563" sldId="1360"/>
            <ac:spMk id="4" creationId="{FA1F2AD1-9E96-5148-3805-7BA68C7E67D6}"/>
          </ac:spMkLst>
        </pc:spChg>
        <pc:spChg chg="add mod">
          <ac:chgData name="Assia Alexieva" userId="e57645f5-582d-4337-a6d7-1b64a4eb37d3" providerId="ADAL" clId="{C31F2763-B8DA-473B-BB91-3A9838BEC41B}" dt="2023-05-27T12:32:42.393" v="3958" actId="1076"/>
          <ac:spMkLst>
            <pc:docMk/>
            <pc:sldMk cId="965966563" sldId="1360"/>
            <ac:spMk id="5" creationId="{359E95D1-B5E2-F173-EEAA-6B2DD4296BB2}"/>
          </ac:spMkLst>
        </pc:spChg>
        <pc:spChg chg="add mod">
          <ac:chgData name="Assia Alexieva" userId="e57645f5-582d-4337-a6d7-1b64a4eb37d3" providerId="ADAL" clId="{C31F2763-B8DA-473B-BB91-3A9838BEC41B}" dt="2023-05-27T12:32:42.393" v="3958" actId="1076"/>
          <ac:spMkLst>
            <pc:docMk/>
            <pc:sldMk cId="965966563" sldId="1360"/>
            <ac:spMk id="6" creationId="{BBD37C17-585D-F552-F856-8B6F636BDF94}"/>
          </ac:spMkLst>
        </pc:spChg>
        <pc:spChg chg="add mod">
          <ac:chgData name="Assia Alexieva" userId="e57645f5-582d-4337-a6d7-1b64a4eb37d3" providerId="ADAL" clId="{C31F2763-B8DA-473B-BB91-3A9838BEC41B}" dt="2023-05-27T12:32:42.393" v="3958" actId="1076"/>
          <ac:spMkLst>
            <pc:docMk/>
            <pc:sldMk cId="965966563" sldId="1360"/>
            <ac:spMk id="7" creationId="{A54BE442-6715-4246-1DB8-89E2BF198352}"/>
          </ac:spMkLst>
        </pc:spChg>
        <pc:spChg chg="add mod">
          <ac:chgData name="Assia Alexieva" userId="e57645f5-582d-4337-a6d7-1b64a4eb37d3" providerId="ADAL" clId="{C31F2763-B8DA-473B-BB91-3A9838BEC41B}" dt="2023-05-27T12:32:42.393" v="3958" actId="1076"/>
          <ac:spMkLst>
            <pc:docMk/>
            <pc:sldMk cId="965966563" sldId="1360"/>
            <ac:spMk id="8" creationId="{085A008F-3A53-8F94-0035-76415FF34B9B}"/>
          </ac:spMkLst>
        </pc:spChg>
        <pc:spChg chg="add mod">
          <ac:chgData name="Assia Alexieva" userId="e57645f5-582d-4337-a6d7-1b64a4eb37d3" providerId="ADAL" clId="{C31F2763-B8DA-473B-BB91-3A9838BEC41B}" dt="2023-05-27T12:32:42.393" v="3958" actId="1076"/>
          <ac:spMkLst>
            <pc:docMk/>
            <pc:sldMk cId="965966563" sldId="1360"/>
            <ac:spMk id="9" creationId="{4D764EEB-786F-0176-53E5-EB23B38F366C}"/>
          </ac:spMkLst>
        </pc:spChg>
        <pc:spChg chg="add del mod">
          <ac:chgData name="Assia Alexieva" userId="e57645f5-582d-4337-a6d7-1b64a4eb37d3" providerId="ADAL" clId="{C31F2763-B8DA-473B-BB91-3A9838BEC41B}" dt="2023-05-26T14:22:12.154" v="3721" actId="478"/>
          <ac:spMkLst>
            <pc:docMk/>
            <pc:sldMk cId="965966563" sldId="1360"/>
            <ac:spMk id="10" creationId="{77B5EC7D-AE43-7733-54BB-18B5B7FB8E7A}"/>
          </ac:spMkLst>
        </pc:spChg>
        <pc:spChg chg="add del">
          <ac:chgData name="Assia Alexieva" userId="e57645f5-582d-4337-a6d7-1b64a4eb37d3" providerId="ADAL" clId="{C31F2763-B8DA-473B-BB91-3A9838BEC41B}" dt="2023-05-26T13:14:09.541" v="2809" actId="478"/>
          <ac:spMkLst>
            <pc:docMk/>
            <pc:sldMk cId="965966563" sldId="1360"/>
            <ac:spMk id="11" creationId="{03C98046-122F-E9E2-73FE-EDF2AA8610A0}"/>
          </ac:spMkLst>
        </pc:spChg>
        <pc:spChg chg="add mod">
          <ac:chgData name="Assia Alexieva" userId="e57645f5-582d-4337-a6d7-1b64a4eb37d3" providerId="ADAL" clId="{C31F2763-B8DA-473B-BB91-3A9838BEC41B}" dt="2023-05-27T12:29:23.140" v="3935" actId="20577"/>
          <ac:spMkLst>
            <pc:docMk/>
            <pc:sldMk cId="965966563" sldId="1360"/>
            <ac:spMk id="11" creationId="{F6F4A477-D21D-65F6-46B9-BFE332C32439}"/>
          </ac:spMkLst>
        </pc:spChg>
        <pc:spChg chg="add del mod">
          <ac:chgData name="Assia Alexieva" userId="e57645f5-582d-4337-a6d7-1b64a4eb37d3" providerId="ADAL" clId="{C31F2763-B8DA-473B-BB91-3A9838BEC41B}" dt="2023-05-27T12:32:42.393" v="3958" actId="1076"/>
          <ac:spMkLst>
            <pc:docMk/>
            <pc:sldMk cId="965966563" sldId="1360"/>
            <ac:spMk id="19" creationId="{65619333-EA38-62E6-540A-380394961179}"/>
          </ac:spMkLst>
        </pc:spChg>
        <pc:picChg chg="add del">
          <ac:chgData name="Assia Alexieva" userId="e57645f5-582d-4337-a6d7-1b64a4eb37d3" providerId="ADAL" clId="{C31F2763-B8DA-473B-BB91-3A9838BEC41B}" dt="2023-05-26T13:14:07.155" v="2808" actId="478"/>
          <ac:picMkLst>
            <pc:docMk/>
            <pc:sldMk cId="965966563" sldId="1360"/>
            <ac:picMk id="16" creationId="{DC1B2ED1-7A53-3CF4-2EEA-F72B68812050}"/>
          </ac:picMkLst>
        </pc:picChg>
      </pc:sldChg>
      <pc:sldChg chg="delSp modSp add mod">
        <pc:chgData name="Assia Alexieva" userId="e57645f5-582d-4337-a6d7-1b64a4eb37d3" providerId="ADAL" clId="{C31F2763-B8DA-473B-BB91-3A9838BEC41B}" dt="2023-05-28T09:03:38.796" v="5330" actId="113"/>
        <pc:sldMkLst>
          <pc:docMk/>
          <pc:sldMk cId="1265244865" sldId="1361"/>
        </pc:sldMkLst>
        <pc:spChg chg="mod">
          <ac:chgData name="Assia Alexieva" userId="e57645f5-582d-4337-a6d7-1b64a4eb37d3" providerId="ADAL" clId="{C31F2763-B8DA-473B-BB91-3A9838BEC41B}" dt="2023-05-28T09:03:38.796" v="5330" actId="113"/>
          <ac:spMkLst>
            <pc:docMk/>
            <pc:sldMk cId="1265244865" sldId="1361"/>
            <ac:spMk id="2" creationId="{560FE8E8-66EF-47BC-9CB4-EB75ADA5F372}"/>
          </ac:spMkLst>
        </pc:spChg>
        <pc:spChg chg="mod">
          <ac:chgData name="Assia Alexieva" userId="e57645f5-582d-4337-a6d7-1b64a4eb37d3" providerId="ADAL" clId="{C31F2763-B8DA-473B-BB91-3A9838BEC41B}" dt="2023-05-26T13:56:25.094" v="3577" actId="6549"/>
          <ac:spMkLst>
            <pc:docMk/>
            <pc:sldMk cId="1265244865" sldId="1361"/>
            <ac:spMk id="3" creationId="{9531479B-AB58-4158-A821-CB73EC1F8004}"/>
          </ac:spMkLst>
        </pc:spChg>
        <pc:spChg chg="del">
          <ac:chgData name="Assia Alexieva" userId="e57645f5-582d-4337-a6d7-1b64a4eb37d3" providerId="ADAL" clId="{C31F2763-B8DA-473B-BB91-3A9838BEC41B}" dt="2023-05-26T13:33:44.371" v="3040" actId="478"/>
          <ac:spMkLst>
            <pc:docMk/>
            <pc:sldMk cId="1265244865" sldId="1361"/>
            <ac:spMk id="11" creationId="{03C98046-122F-E9E2-73FE-EDF2AA8610A0}"/>
          </ac:spMkLst>
        </pc:spChg>
      </pc:sldChg>
      <pc:sldChg chg="modSp add mod">
        <pc:chgData name="Assia Alexieva" userId="e57645f5-582d-4337-a6d7-1b64a4eb37d3" providerId="ADAL" clId="{C31F2763-B8DA-473B-BB91-3A9838BEC41B}" dt="2023-05-28T09:35:17.072" v="5721" actId="113"/>
        <pc:sldMkLst>
          <pc:docMk/>
          <pc:sldMk cId="2592821825" sldId="1362"/>
        </pc:sldMkLst>
        <pc:spChg chg="mod">
          <ac:chgData name="Assia Alexieva" userId="e57645f5-582d-4337-a6d7-1b64a4eb37d3" providerId="ADAL" clId="{C31F2763-B8DA-473B-BB91-3A9838BEC41B}" dt="2023-05-28T09:35:17.072" v="5721" actId="113"/>
          <ac:spMkLst>
            <pc:docMk/>
            <pc:sldMk cId="2592821825" sldId="1362"/>
            <ac:spMk id="2" creationId="{560FE8E8-66EF-47BC-9CB4-EB75ADA5F372}"/>
          </ac:spMkLst>
        </pc:spChg>
        <pc:spChg chg="mod">
          <ac:chgData name="Assia Alexieva" userId="e57645f5-582d-4337-a6d7-1b64a4eb37d3" providerId="ADAL" clId="{C31F2763-B8DA-473B-BB91-3A9838BEC41B}" dt="2023-05-26T13:56:18.692" v="3569" actId="6549"/>
          <ac:spMkLst>
            <pc:docMk/>
            <pc:sldMk cId="2592821825" sldId="1362"/>
            <ac:spMk id="3" creationId="{9531479B-AB58-4158-A821-CB73EC1F8004}"/>
          </ac:spMkLst>
        </pc:spChg>
      </pc:sldChg>
      <pc:sldChg chg="modSp add mod">
        <pc:chgData name="Assia Alexieva" userId="e57645f5-582d-4337-a6d7-1b64a4eb37d3" providerId="ADAL" clId="{C31F2763-B8DA-473B-BB91-3A9838BEC41B}" dt="2023-05-28T09:30:05.690" v="5674" actId="20577"/>
        <pc:sldMkLst>
          <pc:docMk/>
          <pc:sldMk cId="3664007618" sldId="1363"/>
        </pc:sldMkLst>
        <pc:spChg chg="mod">
          <ac:chgData name="Assia Alexieva" userId="e57645f5-582d-4337-a6d7-1b64a4eb37d3" providerId="ADAL" clId="{C31F2763-B8DA-473B-BB91-3A9838BEC41B}" dt="2023-05-28T09:04:09.263" v="5348" actId="20577"/>
          <ac:spMkLst>
            <pc:docMk/>
            <pc:sldMk cId="3664007618" sldId="1363"/>
            <ac:spMk id="2" creationId="{560FE8E8-66EF-47BC-9CB4-EB75ADA5F372}"/>
          </ac:spMkLst>
        </pc:spChg>
        <pc:spChg chg="mod">
          <ac:chgData name="Assia Alexieva" userId="e57645f5-582d-4337-a6d7-1b64a4eb37d3" providerId="ADAL" clId="{C31F2763-B8DA-473B-BB91-3A9838BEC41B}" dt="2023-05-28T09:30:05.690" v="5674" actId="20577"/>
          <ac:spMkLst>
            <pc:docMk/>
            <pc:sldMk cId="3664007618" sldId="1363"/>
            <ac:spMk id="3" creationId="{9531479B-AB58-4158-A821-CB73EC1F8004}"/>
          </ac:spMkLst>
        </pc:spChg>
      </pc:sldChg>
      <pc:sldChg chg="modSp add mod ord">
        <pc:chgData name="Assia Alexieva" userId="e57645f5-582d-4337-a6d7-1b64a4eb37d3" providerId="ADAL" clId="{C31F2763-B8DA-473B-BB91-3A9838BEC41B}" dt="2023-05-28T09:01:28.429" v="5314"/>
        <pc:sldMkLst>
          <pc:docMk/>
          <pc:sldMk cId="711249669" sldId="1364"/>
        </pc:sldMkLst>
        <pc:spChg chg="mod">
          <ac:chgData name="Assia Alexieva" userId="e57645f5-582d-4337-a6d7-1b64a4eb37d3" providerId="ADAL" clId="{C31F2763-B8DA-473B-BB91-3A9838BEC41B}" dt="2023-05-27T14:24:30.657" v="4905" actId="14100"/>
          <ac:spMkLst>
            <pc:docMk/>
            <pc:sldMk cId="711249669" sldId="1364"/>
            <ac:spMk id="2" creationId="{560FE8E8-66EF-47BC-9CB4-EB75ADA5F372}"/>
          </ac:spMkLst>
        </pc:spChg>
        <pc:spChg chg="mod">
          <ac:chgData name="Assia Alexieva" userId="e57645f5-582d-4337-a6d7-1b64a4eb37d3" providerId="ADAL" clId="{C31F2763-B8DA-473B-BB91-3A9838BEC41B}" dt="2023-05-27T14:20:48.388" v="4657" actId="14100"/>
          <ac:spMkLst>
            <pc:docMk/>
            <pc:sldMk cId="711249669" sldId="1364"/>
            <ac:spMk id="4" creationId="{FA1F2AD1-9E96-5148-3805-7BA68C7E67D6}"/>
          </ac:spMkLst>
        </pc:spChg>
      </pc:sldChg>
      <pc:sldChg chg="addSp delSp modSp add mod">
        <pc:chgData name="Assia Alexieva" userId="e57645f5-582d-4337-a6d7-1b64a4eb37d3" providerId="ADAL" clId="{C31F2763-B8DA-473B-BB91-3A9838BEC41B}" dt="2023-05-29T15:15:27.697" v="5731" actId="6549"/>
        <pc:sldMkLst>
          <pc:docMk/>
          <pc:sldMk cId="2195978983" sldId="1365"/>
        </pc:sldMkLst>
        <pc:spChg chg="mod">
          <ac:chgData name="Assia Alexieva" userId="e57645f5-582d-4337-a6d7-1b64a4eb37d3" providerId="ADAL" clId="{C31F2763-B8DA-473B-BB91-3A9838BEC41B}" dt="2023-05-28T09:13:51.003" v="5628" actId="1036"/>
          <ac:spMkLst>
            <pc:docMk/>
            <pc:sldMk cId="2195978983" sldId="1365"/>
            <ac:spMk id="2" creationId="{ED4605D0-A7FB-8880-FC06-5FDB2CC7C0F6}"/>
          </ac:spMkLst>
        </pc:spChg>
        <pc:spChg chg="mod">
          <ac:chgData name="Assia Alexieva" userId="e57645f5-582d-4337-a6d7-1b64a4eb37d3" providerId="ADAL" clId="{C31F2763-B8DA-473B-BB91-3A9838BEC41B}" dt="2023-05-28T09:13:51.003" v="5628" actId="1036"/>
          <ac:spMkLst>
            <pc:docMk/>
            <pc:sldMk cId="2195978983" sldId="1365"/>
            <ac:spMk id="5" creationId="{684F1BC9-B031-9237-624C-A91475A209ED}"/>
          </ac:spMkLst>
        </pc:spChg>
        <pc:spChg chg="mod">
          <ac:chgData name="Assia Alexieva" userId="e57645f5-582d-4337-a6d7-1b64a4eb37d3" providerId="ADAL" clId="{C31F2763-B8DA-473B-BB91-3A9838BEC41B}" dt="2023-05-29T15:15:27.697" v="5731" actId="6549"/>
          <ac:spMkLst>
            <pc:docMk/>
            <pc:sldMk cId="2195978983" sldId="1365"/>
            <ac:spMk id="6" creationId="{E65EE566-669C-C02E-72FD-FC007F9C1D23}"/>
          </ac:spMkLst>
        </pc:spChg>
        <pc:spChg chg="mod">
          <ac:chgData name="Assia Alexieva" userId="e57645f5-582d-4337-a6d7-1b64a4eb37d3" providerId="ADAL" clId="{C31F2763-B8DA-473B-BB91-3A9838BEC41B}" dt="2023-05-28T09:13:51.003" v="5628" actId="1036"/>
          <ac:spMkLst>
            <pc:docMk/>
            <pc:sldMk cId="2195978983" sldId="1365"/>
            <ac:spMk id="7" creationId="{D0EB6E0F-124C-4172-CE12-FDDB650EA4BD}"/>
          </ac:spMkLst>
        </pc:spChg>
        <pc:spChg chg="add mod">
          <ac:chgData name="Assia Alexieva" userId="e57645f5-582d-4337-a6d7-1b64a4eb37d3" providerId="ADAL" clId="{C31F2763-B8DA-473B-BB91-3A9838BEC41B}" dt="2023-05-28T09:13:51.003" v="5628" actId="1036"/>
          <ac:spMkLst>
            <pc:docMk/>
            <pc:sldMk cId="2195978983" sldId="1365"/>
            <ac:spMk id="8" creationId="{55B92E86-86DA-B66E-C2AD-B349A05B2F1C}"/>
          </ac:spMkLst>
        </pc:spChg>
        <pc:spChg chg="mod">
          <ac:chgData name="Assia Alexieva" userId="e57645f5-582d-4337-a6d7-1b64a4eb37d3" providerId="ADAL" clId="{C31F2763-B8DA-473B-BB91-3A9838BEC41B}" dt="2023-05-28T09:15:29.191" v="5661" actId="20577"/>
          <ac:spMkLst>
            <pc:docMk/>
            <pc:sldMk cId="2195978983" sldId="1365"/>
            <ac:spMk id="9" creationId="{43EA0F3C-5D08-52CD-A4AA-0081F3A73CD4}"/>
          </ac:spMkLst>
        </pc:spChg>
        <pc:spChg chg="mod">
          <ac:chgData name="Assia Alexieva" userId="e57645f5-582d-4337-a6d7-1b64a4eb37d3" providerId="ADAL" clId="{C31F2763-B8DA-473B-BB91-3A9838BEC41B}" dt="2023-05-28T09:13:51.003" v="5628" actId="1036"/>
          <ac:spMkLst>
            <pc:docMk/>
            <pc:sldMk cId="2195978983" sldId="1365"/>
            <ac:spMk id="10" creationId="{92F26D96-3EC6-92DE-7F9B-FCFD3097EF67}"/>
          </ac:spMkLst>
        </pc:spChg>
        <pc:spChg chg="mod">
          <ac:chgData name="Assia Alexieva" userId="e57645f5-582d-4337-a6d7-1b64a4eb37d3" providerId="ADAL" clId="{C31F2763-B8DA-473B-BB91-3A9838BEC41B}" dt="2023-05-28T09:13:51.003" v="5628" actId="1036"/>
          <ac:spMkLst>
            <pc:docMk/>
            <pc:sldMk cId="2195978983" sldId="1365"/>
            <ac:spMk id="12" creationId="{1A3615EB-9787-E15C-5B5A-5EA70C0D1C60}"/>
          </ac:spMkLst>
        </pc:spChg>
        <pc:spChg chg="mod">
          <ac:chgData name="Assia Alexieva" userId="e57645f5-582d-4337-a6d7-1b64a4eb37d3" providerId="ADAL" clId="{C31F2763-B8DA-473B-BB91-3A9838BEC41B}" dt="2023-05-28T09:13:51.003" v="5628" actId="1036"/>
          <ac:spMkLst>
            <pc:docMk/>
            <pc:sldMk cId="2195978983" sldId="1365"/>
            <ac:spMk id="13" creationId="{0B954D43-D933-5BF8-9A81-75E04524F06F}"/>
          </ac:spMkLst>
        </pc:spChg>
        <pc:spChg chg="del mod">
          <ac:chgData name="Assia Alexieva" userId="e57645f5-582d-4337-a6d7-1b64a4eb37d3" providerId="ADAL" clId="{C31F2763-B8DA-473B-BB91-3A9838BEC41B}" dt="2023-05-28T09:08:09.958" v="5382" actId="478"/>
          <ac:spMkLst>
            <pc:docMk/>
            <pc:sldMk cId="2195978983" sldId="1365"/>
            <ac:spMk id="14" creationId="{A680405E-7E79-E2A2-43FA-80670A26CEDF}"/>
          </ac:spMkLst>
        </pc:spChg>
      </pc:sldChg>
      <pc:sldChg chg="add del">
        <pc:chgData name="Assia Alexieva" userId="e57645f5-582d-4337-a6d7-1b64a4eb37d3" providerId="ADAL" clId="{C31F2763-B8DA-473B-BB91-3A9838BEC41B}" dt="2023-05-28T08:52:43.260" v="5269" actId="47"/>
        <pc:sldMkLst>
          <pc:docMk/>
          <pc:sldMk cId="2804432357" sldId="1365"/>
        </pc:sldMkLst>
      </pc:sldChg>
    </pc:docChg>
  </pc:docChgLst>
  <pc:docChgLst>
    <pc:chgData name="Yi Wang" userId="60253609-25bb-45b6-8cbd-b6546de33854" providerId="ADAL" clId="{72C8D098-4590-4353-A2FB-F6B7A69A5B3F}"/>
    <pc:docChg chg="custSel addSld modSld sldOrd">
      <pc:chgData name="Yi Wang" userId="60253609-25bb-45b6-8cbd-b6546de33854" providerId="ADAL" clId="{72C8D098-4590-4353-A2FB-F6B7A69A5B3F}" dt="2023-05-25T13:27:59.833" v="24" actId="20577"/>
      <pc:docMkLst>
        <pc:docMk/>
      </pc:docMkLst>
      <pc:sldChg chg="addSp modSp add mod">
        <pc:chgData name="Yi Wang" userId="60253609-25bb-45b6-8cbd-b6546de33854" providerId="ADAL" clId="{72C8D098-4590-4353-A2FB-F6B7A69A5B3F}" dt="2023-05-25T13:27:59.833" v="24" actId="20577"/>
        <pc:sldMkLst>
          <pc:docMk/>
          <pc:sldMk cId="2149186554" sldId="1354"/>
        </pc:sldMkLst>
        <pc:spChg chg="add mod">
          <ac:chgData name="Yi Wang" userId="60253609-25bb-45b6-8cbd-b6546de33854" providerId="ADAL" clId="{72C8D098-4590-4353-A2FB-F6B7A69A5B3F}" dt="2023-05-25T13:27:59.833" v="24" actId="20577"/>
          <ac:spMkLst>
            <pc:docMk/>
            <pc:sldMk cId="2149186554" sldId="1354"/>
            <ac:spMk id="2" creationId="{F1C3AC07-3BB7-255E-D6B8-B42A9F5F3AC5}"/>
          </ac:spMkLst>
        </pc:spChg>
      </pc:sldChg>
      <pc:sldChg chg="addSp modSp add mod ord">
        <pc:chgData name="Yi Wang" userId="60253609-25bb-45b6-8cbd-b6546de33854" providerId="ADAL" clId="{72C8D098-4590-4353-A2FB-F6B7A69A5B3F}" dt="2023-05-25T13:27:56.740" v="22" actId="20577"/>
        <pc:sldMkLst>
          <pc:docMk/>
          <pc:sldMk cId="2948912155" sldId="1355"/>
        </pc:sldMkLst>
        <pc:spChg chg="add mod">
          <ac:chgData name="Yi Wang" userId="60253609-25bb-45b6-8cbd-b6546de33854" providerId="ADAL" clId="{72C8D098-4590-4353-A2FB-F6B7A69A5B3F}" dt="2023-05-25T13:27:56.740" v="22" actId="20577"/>
          <ac:spMkLst>
            <pc:docMk/>
            <pc:sldMk cId="2948912155" sldId="1355"/>
            <ac:spMk id="2" creationId="{04EB792A-A912-1AAF-0BA3-320993C31A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25FB7-9A11-4BFD-A7E3-C1CDFB229EDC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4B932-5FF1-46EC-887D-BB6E4CD1B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8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1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29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39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7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6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7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41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6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93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38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97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A4024-C16F-4B07-B5CA-1FC9471D80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3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A2F00-EFEA-03B6-6CE0-C245361E4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559E45-2135-2653-A3FC-0F2C8BC36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BD524-26DA-A621-7D13-3116B1D1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AA92C-778C-6309-850D-030ECC81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793F1-C318-BD7B-A88C-5B097681A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20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95766-6394-C382-A889-ED150C11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65D8F-8BB4-7978-9507-F114A72C3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87A2A-8281-50DC-72BF-81FDD7009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E62F9-2D3B-269D-4888-4B688773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463DB-0B2F-7000-AFDA-E5ADA543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7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0F98CB-6251-9CCE-F19D-CB90B5324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AE3-66C1-E712-F16C-9A663483E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F8FAE-0563-C075-7001-22AACAAC3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4D752-EB71-E987-C397-47EEFF45C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D0B62-E915-B7B1-EC4E-B477B8A1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8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7D24F-7FC9-583A-DB1E-B51467B5C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1DC3A-D197-E75B-19CB-C8F7337E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F9B40-72D1-F7AF-E1E9-A1A59D829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C5D7D-590B-6C8F-20C8-E38E85FE0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474A9-F1B0-8FE7-D935-2B074129C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49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AAC0-CD10-4162-6126-F99FD0A2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BAFBF-8319-CE4D-36DB-F1426373E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5A676-FF1E-F2C7-DAD5-D8942D2C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FBE51-D3C3-529A-0932-9DD6374B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1E329-6894-6C0C-E599-029CE066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52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727D-FA86-78B6-0978-AFB63363D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7F75-0BF8-9814-8B13-6ECC4A4D5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8E262-7A36-E791-89DC-40C845ED7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6A0B6-B1D6-085B-D072-82C339F2E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64054-7010-1754-1CCC-B7907808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A15B7-F2C3-45FF-D7B6-4DFD102FB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5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41018-1568-7291-C4FF-EBF0F396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339AE-ECD3-661F-FDEA-D7A424CB0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9974F-A5EC-BF97-91C3-31D3AC47B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D87E7-D228-46D4-B61E-3EF08CFACA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093C64-7552-419C-00F9-28B0D801A8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707682-61EE-0132-6BBC-F623C704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AAA121-DFD3-0313-2DA0-64309B77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78EBF7-9D31-1D62-973E-26953407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8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D6C1-9169-E4BF-AC17-8AD1038C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46A5C-4DAB-36FC-7223-B5B30BE3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ED5CAC-1627-4C3A-20B3-41C0A85BE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B6C54-8A00-8073-73F9-CB78CB1D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14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DDA094-4697-05F3-7681-EC217966D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8C9989-7D01-BAED-6246-CA98B38B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89FEE-6AA4-3293-360E-AC5BA831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11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8086A-244A-877A-B7AC-2B17D8D1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1C753-222A-EA54-7792-D2E49080E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2F2BD-D56D-4606-5030-06E583B0C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B6BD7-656B-2CC7-34FD-3C38E94A5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1EAF4-0170-8FCE-D9B1-35B460D9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4BF87-ADAA-68C7-8FE9-3419EB2C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3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1962B-558F-50C9-5A20-C6F7B035C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3B2093-7282-5BE3-CF50-29493480C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D93F9-8F3F-F25E-1478-DB3F5B855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22650-BEF5-7FB2-58C0-C1312B45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AB064-BE2C-AFCF-5FB6-CA7EEC7E0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1F4668-8567-14F0-1074-01E102A1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81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4CCA1E-1EEA-2591-8989-5E6D5905B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B8AA5-8D9D-B025-7B86-C301DEA81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E78F0-3906-DBE5-D6D5-4D7F6F322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E396-F785-44DD-8862-115CBE233BC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41BEA-8A69-694D-80BE-DE6955029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0CBBF-4ED5-EAD4-1EB6-C606C20E7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2A833-28F9-41EA-9895-CE07D6C55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73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etings.wmo.int/EC-76/_layouts/15/WopiFrame.aspx?sourcedoc=%7b2DBEE65B-E76B-4437-A831-FA0F69CDC3DE%7d&amp;file=EC-76-d06(1)-ACTIONS-EVALUATION-WMO-GOVERNANCE-REFORM-approved_en.docx&amp;action=defaul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etings.wmo.int/Cg-19/_layouts/15/WopiFrame.aspx?sourcedoc=%7b5C0764FE-B7CA-4BBA-A98D-0B85F027A635%7d&amp;file=Cg-19-INF05(1a)-REPORT-EXTERNAL-EVALUATION-GOVERNANCE-REFORM_en.pdf&amp;action=defaul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etings.wmo.int/Cg-19/_layouts/15/WopiFrame.aspx?sourcedoc=%7b998A89D8-8B19-49DE-99F8-F21BC5279D2B%7d&amp;file=Cg-19-INF05(1b)-ANALYSIS-RECOMMENDATIONS-EC-TF-RE-PAC_en.docx&amp;action=defaul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B3A923D4-62FE-367B-3661-5BB3A98589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55"/>
            <a:ext cx="9695699" cy="6858000"/>
          </a:xfrm>
          <a:prstGeom prst="rect">
            <a:avLst/>
          </a:prstGeom>
        </p:spPr>
      </p:pic>
      <p:sp>
        <p:nvSpPr>
          <p:cNvPr id="3" name="Shape 79">
            <a:extLst>
              <a:ext uri="{FF2B5EF4-FFF2-40B4-BE49-F238E27FC236}">
                <a16:creationId xmlns:a16="http://schemas.microsoft.com/office/drawing/2014/main" id="{B03144F4-5698-74E7-D66F-4371DD61C451}"/>
              </a:ext>
            </a:extLst>
          </p:cNvPr>
          <p:cNvSpPr/>
          <p:nvPr/>
        </p:nvSpPr>
        <p:spPr>
          <a:xfrm>
            <a:off x="937396" y="1411476"/>
            <a:ext cx="10317204" cy="9848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  <a:defRPr sz="1800"/>
            </a:pPr>
            <a:r>
              <a:rPr lang="de-DE" sz="3200" b="1" dirty="0">
                <a:solidFill>
                  <a:srgbClr val="005BA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Actions Emanating from the Evaluation of the Governance Reform</a:t>
            </a:r>
            <a:endParaRPr lang="en-US" sz="3200" b="1" kern="1000" spc="-10" dirty="0">
              <a:solidFill>
                <a:srgbClr val="005BA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Montserrat-Regular"/>
            </a:endParaRPr>
          </a:p>
        </p:txBody>
      </p:sp>
      <p:sp>
        <p:nvSpPr>
          <p:cNvPr id="4" name="Shape 79">
            <a:extLst>
              <a:ext uri="{FF2B5EF4-FFF2-40B4-BE49-F238E27FC236}">
                <a16:creationId xmlns:a16="http://schemas.microsoft.com/office/drawing/2014/main" id="{04E371C8-146F-BD8E-1D9F-6BA4929F87FE}"/>
              </a:ext>
            </a:extLst>
          </p:cNvPr>
          <p:cNvSpPr/>
          <p:nvPr/>
        </p:nvSpPr>
        <p:spPr>
          <a:xfrm>
            <a:off x="-2" y="2947712"/>
            <a:ext cx="12191999" cy="49244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3200" dirty="0">
                <a:solidFill>
                  <a:srgbClr val="005BAA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Doc 5 (1)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609004FF-5EDC-25E0-2F29-3A99659E718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6571" y="3859872"/>
            <a:ext cx="4498857" cy="252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42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08857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For Congress Action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190982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0FE8E8-66EF-47BC-9CB4-EB75ADA5F372}"/>
              </a:ext>
            </a:extLst>
          </p:cNvPr>
          <p:cNvSpPr txBox="1">
            <a:spLocks/>
          </p:cNvSpPr>
          <p:nvPr/>
        </p:nvSpPr>
        <p:spPr>
          <a:xfrm>
            <a:off x="190981" y="1175904"/>
            <a:ext cx="11680372" cy="5659289"/>
          </a:xfrm>
          <a:prstGeom prst="rect">
            <a:avLst/>
          </a:prstGeom>
        </p:spPr>
        <p:txBody>
          <a:bodyPr vert="horz" lIns="121871" tIns="60935" rIns="121871" bIns="60935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Draft Resolution 5(1)/1 (Cg-19)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Adopt: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Proposed amendments to TORs of Research Board (draft Resolution 4.3(3) (Cg-19))</a:t>
            </a:r>
          </a:p>
          <a:p>
            <a:pPr marL="0" lvl="1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Request:</a:t>
            </a:r>
          </a:p>
          <a:p>
            <a:pPr marL="685800" lvl="2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SAP: to review and recommend amendments to EC</a:t>
            </a:r>
          </a:p>
          <a:p>
            <a:pPr marL="685800" lvl="2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JCB: to conduct a self-assessment, review TORs, recommend amendments to EC</a:t>
            </a:r>
            <a:endParaRPr lang="en-GB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2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Invite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IOC-UNESCO to consider amendments to JCB</a:t>
            </a:r>
          </a:p>
          <a:p>
            <a:pPr marL="0" lvl="2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Request EC to:</a:t>
            </a:r>
          </a:p>
          <a:p>
            <a:pPr marL="728663" lvl="3" indent="-271463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Oversee implementation of the recommended actions </a:t>
            </a:r>
          </a:p>
          <a:p>
            <a:pPr marL="728663" lvl="3" indent="-271463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Commission an external evaluation of the effectiveness of WMO governance ahead of Cg-20</a:t>
            </a:r>
          </a:p>
          <a:p>
            <a:pPr marL="728663" lvl="3" indent="-271463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Recommend further improvements to methods of work and procedures (new USA); 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3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Invites TCs, RB and RAs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consider EC recommendations and seek improvements (rules of procedure, coordination mechanisms, working practices)</a:t>
            </a:r>
            <a:endParaRPr lang="en-GB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3" indent="0" fontAlgn="base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Request Secretary-General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to monitor and report on indicators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on the effective and efficient functioning of WMO governance</a:t>
            </a:r>
          </a:p>
        </p:txBody>
      </p:sp>
    </p:spTree>
    <p:extLst>
      <p:ext uri="{BB962C8B-B14F-4D97-AF65-F5344CB8AC3E}">
        <p14:creationId xmlns:p14="http://schemas.microsoft.com/office/powerpoint/2010/main" val="71124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For EC action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190982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0FE8E8-66EF-47BC-9CB4-EB75ADA5F372}"/>
              </a:ext>
            </a:extLst>
          </p:cNvPr>
          <p:cNvSpPr txBox="1">
            <a:spLocks/>
          </p:cNvSpPr>
          <p:nvPr/>
        </p:nvSpPr>
        <p:spPr>
          <a:xfrm>
            <a:off x="152399" y="1481247"/>
            <a:ext cx="11669488" cy="4658838"/>
          </a:xfrm>
          <a:prstGeom prst="rect">
            <a:avLst/>
          </a:prstGeom>
        </p:spPr>
        <p:txBody>
          <a:bodyPr vert="horz" lIns="121871" tIns="60935" rIns="121871" bIns="60935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Policy Advisory Committee: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maintain with revised TOR</a:t>
            </a:r>
          </a:p>
          <a:p>
            <a:pPr marL="285750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Technical Coordination Committee: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consider replacing with a more informal Technical Coordination Group</a:t>
            </a:r>
          </a:p>
          <a:p>
            <a:pPr marL="285750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Coordination panels (HCP, EC-PHORS, CDP):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review TORs and propose amendments</a:t>
            </a:r>
          </a:p>
          <a:p>
            <a:pPr marL="285750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Climate Coordination Panel: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retire in recognition of fulfilled mandate; keep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Climate Policy Advisors Group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as an entity reporting to PAC, with updated TORs</a:t>
            </a:r>
          </a:p>
          <a:p>
            <a:pPr marL="285750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Guiding principles for the organization of face-to-face and virtual sessions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: approved by EC-76</a:t>
            </a:r>
          </a:p>
          <a:p>
            <a:pPr marL="285750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An external evaluation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of the effectiveness and efficiency of WMO bodies and structures: commission ahead of Cg-20 </a:t>
            </a:r>
          </a:p>
          <a:p>
            <a:pPr marL="285750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82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For TC and RA action</a:t>
            </a:r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0FE8E8-66EF-47BC-9CB4-EB75ADA5F372}"/>
              </a:ext>
            </a:extLst>
          </p:cNvPr>
          <p:cNvSpPr txBox="1">
            <a:spLocks/>
          </p:cNvSpPr>
          <p:nvPr/>
        </p:nvSpPr>
        <p:spPr>
          <a:xfrm>
            <a:off x="84482" y="1458934"/>
            <a:ext cx="11454375" cy="5061610"/>
          </a:xfrm>
          <a:prstGeom prst="rect">
            <a:avLst/>
          </a:prstGeom>
        </p:spPr>
        <p:txBody>
          <a:bodyPr vert="horz" lIns="121871" tIns="60935" rIns="121871" bIns="60935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2" indent="-285750" fontAlgn="base">
              <a:spcBef>
                <a:spcPts val="600"/>
              </a:spcBef>
              <a:spcAft>
                <a:spcPts val="1200"/>
              </a:spcAft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Periodic review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of subsidiary bodies and enhancements to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coordination practices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and mechanisms</a:t>
            </a:r>
          </a:p>
          <a:p>
            <a:pPr marL="285750" lvl="2" indent="-285750" fontAlgn="base">
              <a:spcBef>
                <a:spcPts val="600"/>
              </a:spcBef>
              <a:spcAft>
                <a:spcPts val="12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Definition of the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duties of the co-vice presidents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+ provisions for better expertise and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regional balance of officers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for inclusion in the Rules of Procedure</a:t>
            </a:r>
          </a:p>
          <a:p>
            <a:pPr marL="285750" lvl="2" indent="-285750" fontAlgn="base">
              <a:spcBef>
                <a:spcPts val="600"/>
              </a:spcBef>
              <a:spcAft>
                <a:spcPts val="12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Enhancements to the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planning tools and process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for better coordination and alignment of work programmes 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lvl="2" indent="-285750" fontAlgn="base">
              <a:spcBef>
                <a:spcPts val="600"/>
              </a:spcBef>
              <a:spcAft>
                <a:spcPts val="12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Improvement in engagement of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experts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nominated in the Expert Network for better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regional and gender balance 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</a:rPr>
              <a:t>(see Doc. 4.5(2))</a:t>
            </a:r>
          </a:p>
          <a:p>
            <a:pPr marL="285750" lvl="2" indent="-285750" fontAlgn="base">
              <a:spcBef>
                <a:spcPts val="600"/>
              </a:spcBef>
              <a:spcAft>
                <a:spcPts val="12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Actions on the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retainment and engagement of experts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, including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young professionals</a:t>
            </a:r>
          </a:p>
          <a:p>
            <a:pPr marL="285750" lvl="2" indent="-285750" fontAlgn="base">
              <a:spcBef>
                <a:spcPts val="600"/>
              </a:spcBef>
              <a:spcAft>
                <a:spcPts val="12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Improvements to the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nomination process for experts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(strengthened role of RAs/ROs) </a:t>
            </a:r>
            <a:endParaRPr lang="en-US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24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For SG Action</a:t>
            </a:r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60FE8E8-66EF-47BC-9CB4-EB75ADA5F372}"/>
              </a:ext>
            </a:extLst>
          </p:cNvPr>
          <p:cNvSpPr txBox="1">
            <a:spLocks/>
          </p:cNvSpPr>
          <p:nvPr/>
        </p:nvSpPr>
        <p:spPr>
          <a:xfrm>
            <a:off x="84482" y="1458934"/>
            <a:ext cx="11454375" cy="5061610"/>
          </a:xfrm>
          <a:prstGeom prst="rect">
            <a:avLst/>
          </a:prstGeom>
        </p:spPr>
        <p:txBody>
          <a:bodyPr vert="horz" lIns="121871" tIns="60935" rIns="121871" bIns="60935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4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common template </a:t>
            </a:r>
            <a:r>
              <a:rPr lang="en-GB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the Operating Plan for </a:t>
            </a:r>
            <a:r>
              <a:rPr lang="en-GB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harmonized planning</a:t>
            </a:r>
            <a:r>
              <a:rPr lang="en-GB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work of constituent and other bodies</a:t>
            </a:r>
            <a:endParaRPr lang="en-GB" sz="1800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4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r>
              <a:rPr lang="en-GB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results and benefits of the reform to Members </a:t>
            </a:r>
            <a:endParaRPr lang="en-GB" sz="1800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4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Reports</a:t>
            </a:r>
            <a:r>
              <a:rPr lang="en-GB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regular communication on WMO </a:t>
            </a:r>
            <a:r>
              <a:rPr lang="en-GB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contribution to the SDGs</a:t>
            </a:r>
            <a:endParaRPr lang="en-GB" sz="1800" b="1" dirty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4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Continued </a:t>
            </a:r>
            <a:r>
              <a:rPr lang="en-GB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 of indicators </a:t>
            </a:r>
            <a:r>
              <a:rPr lang="en-GB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 to the effective and efficient functioning of governance bodies.</a:t>
            </a:r>
            <a:endParaRPr lang="en-GB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fontAlgn="base">
              <a:spcBef>
                <a:spcPts val="600"/>
              </a:spcBef>
              <a:spcAft>
                <a:spcPts val="1200"/>
              </a:spcAft>
              <a:buNone/>
            </a:pPr>
            <a:endParaRPr lang="en-GB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0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Evaluation Objectives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56845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grpSp>
        <p:nvGrpSpPr>
          <p:cNvPr id="2" name="Groupe 126">
            <a:extLst>
              <a:ext uri="{FF2B5EF4-FFF2-40B4-BE49-F238E27FC236}">
                <a16:creationId xmlns:a16="http://schemas.microsoft.com/office/drawing/2014/main" id="{ED3AD09F-8DFA-B0D9-1AC8-63F11DCE3F6E}"/>
              </a:ext>
            </a:extLst>
          </p:cNvPr>
          <p:cNvGrpSpPr/>
          <p:nvPr/>
        </p:nvGrpSpPr>
        <p:grpSpPr>
          <a:xfrm>
            <a:off x="1534890" y="1378560"/>
            <a:ext cx="8599724" cy="1222701"/>
            <a:chOff x="7231056" y="2376676"/>
            <a:chExt cx="4115718" cy="812407"/>
          </a:xfrm>
        </p:grpSpPr>
        <p:sp>
          <p:nvSpPr>
            <p:cNvPr id="5" name="Shape">
              <a:extLst>
                <a:ext uri="{FF2B5EF4-FFF2-40B4-BE49-F238E27FC236}">
                  <a16:creationId xmlns:a16="http://schemas.microsoft.com/office/drawing/2014/main" id="{7F0A9802-D70C-C0CE-82AF-300635FEEC80}"/>
                </a:ext>
              </a:extLst>
            </p:cNvPr>
            <p:cNvSpPr/>
            <p:nvPr/>
          </p:nvSpPr>
          <p:spPr>
            <a:xfrm>
              <a:off x="7409924" y="2455197"/>
              <a:ext cx="3936850" cy="649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1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9819" y="21600"/>
                  </a:lnTo>
                  <a:cubicBezTo>
                    <a:pt x="20805" y="21600"/>
                    <a:pt x="21600" y="16777"/>
                    <a:pt x="21600" y="10800"/>
                  </a:cubicBezTo>
                  <a:lnTo>
                    <a:pt x="21600" y="10800"/>
                  </a:lnTo>
                  <a:cubicBezTo>
                    <a:pt x="21600" y="4823"/>
                    <a:pt x="20805" y="0"/>
                    <a:pt x="19819" y="0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Shape">
              <a:extLst>
                <a:ext uri="{FF2B5EF4-FFF2-40B4-BE49-F238E27FC236}">
                  <a16:creationId xmlns:a16="http://schemas.microsoft.com/office/drawing/2014/main" id="{6171D081-3851-456C-DC7F-32CE2F042CF3}"/>
                </a:ext>
              </a:extLst>
            </p:cNvPr>
            <p:cNvSpPr/>
            <p:nvPr/>
          </p:nvSpPr>
          <p:spPr>
            <a:xfrm>
              <a:off x="7231056" y="2376676"/>
              <a:ext cx="437375" cy="455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extrusionOk="0">
                  <a:moveTo>
                    <a:pt x="20619" y="8373"/>
                  </a:moveTo>
                  <a:lnTo>
                    <a:pt x="17510" y="2435"/>
                  </a:lnTo>
                  <a:cubicBezTo>
                    <a:pt x="16725" y="934"/>
                    <a:pt x="15276" y="0"/>
                    <a:pt x="13706" y="0"/>
                  </a:cubicBezTo>
                  <a:lnTo>
                    <a:pt x="7502" y="0"/>
                  </a:lnTo>
                  <a:cubicBezTo>
                    <a:pt x="5932" y="0"/>
                    <a:pt x="4483" y="934"/>
                    <a:pt x="3698" y="2435"/>
                  </a:cubicBezTo>
                  <a:lnTo>
                    <a:pt x="589" y="8373"/>
                  </a:lnTo>
                  <a:cubicBezTo>
                    <a:pt x="-196" y="9874"/>
                    <a:pt x="-196" y="11726"/>
                    <a:pt x="589" y="13227"/>
                  </a:cubicBezTo>
                  <a:lnTo>
                    <a:pt x="3698" y="19165"/>
                  </a:lnTo>
                  <a:cubicBezTo>
                    <a:pt x="4483" y="20666"/>
                    <a:pt x="5932" y="21600"/>
                    <a:pt x="7502" y="21600"/>
                  </a:cubicBezTo>
                  <a:lnTo>
                    <a:pt x="13706" y="21600"/>
                  </a:lnTo>
                  <a:cubicBezTo>
                    <a:pt x="15276" y="21600"/>
                    <a:pt x="16725" y="20666"/>
                    <a:pt x="17510" y="19165"/>
                  </a:cubicBezTo>
                  <a:lnTo>
                    <a:pt x="20619" y="13227"/>
                  </a:lnTo>
                  <a:cubicBezTo>
                    <a:pt x="21404" y="11726"/>
                    <a:pt x="21404" y="9874"/>
                    <a:pt x="20619" y="837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FR" sz="225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</a:rPr>
                <a:t>1</a:t>
              </a:r>
              <a:endParaRPr kumimoji="0" sz="22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57">
              <a:extLst>
                <a:ext uri="{FF2B5EF4-FFF2-40B4-BE49-F238E27FC236}">
                  <a16:creationId xmlns:a16="http://schemas.microsoft.com/office/drawing/2014/main" id="{4BD80979-D517-B79C-9C13-3BC27920CF9B}"/>
                </a:ext>
              </a:extLst>
            </p:cNvPr>
            <p:cNvSpPr txBox="1"/>
            <p:nvPr/>
          </p:nvSpPr>
          <p:spPr>
            <a:xfrm>
              <a:off x="7723615" y="2575589"/>
              <a:ext cx="3494085" cy="61349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</a:rPr>
                <a:t>Compare with previous arrangements whether the constituent body reform has resulted in: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9" name="Groupe 130">
            <a:extLst>
              <a:ext uri="{FF2B5EF4-FFF2-40B4-BE49-F238E27FC236}">
                <a16:creationId xmlns:a16="http://schemas.microsoft.com/office/drawing/2014/main" id="{1E1E3B01-79BF-EBC3-215E-E7901D37BE03}"/>
              </a:ext>
            </a:extLst>
          </p:cNvPr>
          <p:cNvGrpSpPr/>
          <p:nvPr/>
        </p:nvGrpSpPr>
        <p:grpSpPr>
          <a:xfrm>
            <a:off x="1556205" y="5526994"/>
            <a:ext cx="8464115" cy="1088250"/>
            <a:chOff x="7149782" y="2376675"/>
            <a:chExt cx="4196993" cy="727661"/>
          </a:xfrm>
        </p:grpSpPr>
        <p:sp>
          <p:nvSpPr>
            <p:cNvPr id="10" name="Shape">
              <a:extLst>
                <a:ext uri="{FF2B5EF4-FFF2-40B4-BE49-F238E27FC236}">
                  <a16:creationId xmlns:a16="http://schemas.microsoft.com/office/drawing/2014/main" id="{66E69A53-EFAC-45DD-B05A-8A60B07D15F0}"/>
                </a:ext>
              </a:extLst>
            </p:cNvPr>
            <p:cNvSpPr/>
            <p:nvPr/>
          </p:nvSpPr>
          <p:spPr>
            <a:xfrm>
              <a:off x="7409925" y="2455196"/>
              <a:ext cx="3936850" cy="64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1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9819" y="21600"/>
                  </a:lnTo>
                  <a:cubicBezTo>
                    <a:pt x="20805" y="21600"/>
                    <a:pt x="21600" y="16777"/>
                    <a:pt x="21600" y="10800"/>
                  </a:cubicBezTo>
                  <a:lnTo>
                    <a:pt x="21600" y="10800"/>
                  </a:lnTo>
                  <a:cubicBezTo>
                    <a:pt x="21600" y="4823"/>
                    <a:pt x="20805" y="0"/>
                    <a:pt x="19819" y="0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Shape">
              <a:extLst>
                <a:ext uri="{FF2B5EF4-FFF2-40B4-BE49-F238E27FC236}">
                  <a16:creationId xmlns:a16="http://schemas.microsoft.com/office/drawing/2014/main" id="{5153D78D-BE9E-9488-E8DD-B0FD08FF40FF}"/>
                </a:ext>
              </a:extLst>
            </p:cNvPr>
            <p:cNvSpPr/>
            <p:nvPr/>
          </p:nvSpPr>
          <p:spPr>
            <a:xfrm>
              <a:off x="7149782" y="2376675"/>
              <a:ext cx="486827" cy="458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extrusionOk="0">
                  <a:moveTo>
                    <a:pt x="20619" y="8373"/>
                  </a:moveTo>
                  <a:lnTo>
                    <a:pt x="17510" y="2435"/>
                  </a:lnTo>
                  <a:cubicBezTo>
                    <a:pt x="16725" y="934"/>
                    <a:pt x="15276" y="0"/>
                    <a:pt x="13706" y="0"/>
                  </a:cubicBezTo>
                  <a:lnTo>
                    <a:pt x="7502" y="0"/>
                  </a:lnTo>
                  <a:cubicBezTo>
                    <a:pt x="5932" y="0"/>
                    <a:pt x="4483" y="934"/>
                    <a:pt x="3698" y="2435"/>
                  </a:cubicBezTo>
                  <a:lnTo>
                    <a:pt x="589" y="8373"/>
                  </a:lnTo>
                  <a:cubicBezTo>
                    <a:pt x="-196" y="9874"/>
                    <a:pt x="-196" y="11726"/>
                    <a:pt x="589" y="13227"/>
                  </a:cubicBezTo>
                  <a:lnTo>
                    <a:pt x="3698" y="19165"/>
                  </a:lnTo>
                  <a:cubicBezTo>
                    <a:pt x="4483" y="20666"/>
                    <a:pt x="5932" y="21600"/>
                    <a:pt x="7502" y="21600"/>
                  </a:cubicBezTo>
                  <a:lnTo>
                    <a:pt x="13706" y="21600"/>
                  </a:lnTo>
                  <a:cubicBezTo>
                    <a:pt x="15276" y="21600"/>
                    <a:pt x="16725" y="20666"/>
                    <a:pt x="17510" y="19165"/>
                  </a:cubicBezTo>
                  <a:lnTo>
                    <a:pt x="20619" y="13227"/>
                  </a:lnTo>
                  <a:cubicBezTo>
                    <a:pt x="21404" y="11726"/>
                    <a:pt x="21404" y="9874"/>
                    <a:pt x="20619" y="837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FR" sz="225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endParaRPr kumimoji="0" sz="225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TextBox 57">
              <a:extLst>
                <a:ext uri="{FF2B5EF4-FFF2-40B4-BE49-F238E27FC236}">
                  <a16:creationId xmlns:a16="http://schemas.microsoft.com/office/drawing/2014/main" id="{6395A6D4-8167-2B2B-258C-E278B75201EB}"/>
                </a:ext>
              </a:extLst>
            </p:cNvPr>
            <p:cNvSpPr txBox="1"/>
            <p:nvPr/>
          </p:nvSpPr>
          <p:spPr>
            <a:xfrm>
              <a:off x="7719110" y="2563682"/>
              <a:ext cx="3494085" cy="43217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</a:rPr>
                <a:t>Identify any barriers or constraints and provide recommendations accordingly</a:t>
              </a:r>
            </a:p>
          </p:txBody>
        </p:sp>
      </p:grpSp>
      <p:grpSp>
        <p:nvGrpSpPr>
          <p:cNvPr id="14" name="Groupe 134">
            <a:extLst>
              <a:ext uri="{FF2B5EF4-FFF2-40B4-BE49-F238E27FC236}">
                <a16:creationId xmlns:a16="http://schemas.microsoft.com/office/drawing/2014/main" id="{D83CDBA0-E7FD-9CD4-14E0-E390341FA079}"/>
              </a:ext>
            </a:extLst>
          </p:cNvPr>
          <p:cNvGrpSpPr/>
          <p:nvPr/>
        </p:nvGrpSpPr>
        <p:grpSpPr>
          <a:xfrm>
            <a:off x="1558370" y="4401296"/>
            <a:ext cx="8576240" cy="976976"/>
            <a:chOff x="7157240" y="2376675"/>
            <a:chExt cx="4189535" cy="727661"/>
          </a:xfrm>
        </p:grpSpPr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9B7412E5-CBCD-B08F-E4B3-13BA89049EB3}"/>
                </a:ext>
              </a:extLst>
            </p:cNvPr>
            <p:cNvSpPr/>
            <p:nvPr/>
          </p:nvSpPr>
          <p:spPr>
            <a:xfrm>
              <a:off x="7409925" y="2455196"/>
              <a:ext cx="3936850" cy="64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1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9819" y="21600"/>
                  </a:lnTo>
                  <a:cubicBezTo>
                    <a:pt x="20805" y="21600"/>
                    <a:pt x="21600" y="16777"/>
                    <a:pt x="21600" y="10800"/>
                  </a:cubicBezTo>
                  <a:lnTo>
                    <a:pt x="21600" y="10800"/>
                  </a:lnTo>
                  <a:cubicBezTo>
                    <a:pt x="21600" y="4823"/>
                    <a:pt x="20805" y="0"/>
                    <a:pt x="19819" y="0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C93755DE-12A3-A158-09B1-B2298F0730CC}"/>
                </a:ext>
              </a:extLst>
            </p:cNvPr>
            <p:cNvSpPr/>
            <p:nvPr/>
          </p:nvSpPr>
          <p:spPr>
            <a:xfrm>
              <a:off x="7157240" y="2376675"/>
              <a:ext cx="479608" cy="511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extrusionOk="0">
                  <a:moveTo>
                    <a:pt x="20619" y="8373"/>
                  </a:moveTo>
                  <a:lnTo>
                    <a:pt x="17510" y="2435"/>
                  </a:lnTo>
                  <a:cubicBezTo>
                    <a:pt x="16725" y="934"/>
                    <a:pt x="15276" y="0"/>
                    <a:pt x="13706" y="0"/>
                  </a:cubicBezTo>
                  <a:lnTo>
                    <a:pt x="7502" y="0"/>
                  </a:lnTo>
                  <a:cubicBezTo>
                    <a:pt x="5932" y="0"/>
                    <a:pt x="4483" y="934"/>
                    <a:pt x="3698" y="2435"/>
                  </a:cubicBezTo>
                  <a:lnTo>
                    <a:pt x="589" y="8373"/>
                  </a:lnTo>
                  <a:cubicBezTo>
                    <a:pt x="-196" y="9874"/>
                    <a:pt x="-196" y="11726"/>
                    <a:pt x="589" y="13227"/>
                  </a:cubicBezTo>
                  <a:lnTo>
                    <a:pt x="3698" y="19165"/>
                  </a:lnTo>
                  <a:cubicBezTo>
                    <a:pt x="4483" y="20666"/>
                    <a:pt x="5932" y="21600"/>
                    <a:pt x="7502" y="21600"/>
                  </a:cubicBezTo>
                  <a:lnTo>
                    <a:pt x="13706" y="21600"/>
                  </a:lnTo>
                  <a:cubicBezTo>
                    <a:pt x="15276" y="21600"/>
                    <a:pt x="16725" y="20666"/>
                    <a:pt x="17510" y="19165"/>
                  </a:cubicBezTo>
                  <a:lnTo>
                    <a:pt x="20619" y="13227"/>
                  </a:lnTo>
                  <a:cubicBezTo>
                    <a:pt x="21404" y="11726"/>
                    <a:pt x="21404" y="9874"/>
                    <a:pt x="20619" y="837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28575" tIns="28575" rIns="28575" bIns="28575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r>
                <a:rPr kumimoji="0" lang="fr-FR" sz="225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  <a:endParaRPr kumimoji="0" sz="225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TextBox 57">
              <a:extLst>
                <a:ext uri="{FF2B5EF4-FFF2-40B4-BE49-F238E27FC236}">
                  <a16:creationId xmlns:a16="http://schemas.microsoft.com/office/drawing/2014/main" id="{5706B5F1-B5E7-E38A-FAA3-6A66CC52667D}"/>
                </a:ext>
              </a:extLst>
            </p:cNvPr>
            <p:cNvSpPr txBox="1"/>
            <p:nvPr/>
          </p:nvSpPr>
          <p:spPr>
            <a:xfrm>
              <a:off x="7719110" y="2642226"/>
              <a:ext cx="3494085" cy="27508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</a:rPr>
                <a:t>Assess the effectiveness and efficiency of the reform process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0501472-7247-3B86-41F2-79A97CA39AD0}"/>
              </a:ext>
            </a:extLst>
          </p:cNvPr>
          <p:cNvSpPr txBox="1"/>
          <p:nvPr/>
        </p:nvSpPr>
        <p:spPr>
          <a:xfrm>
            <a:off x="2416117" y="2687467"/>
            <a:ext cx="77720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Better alignment with the WMO Strategic Plan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An increased effectiveness in responding to societal needs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Better engagement of Members, experts and partners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Efficiencies, synergies and enhanced coordination among all parties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more effective decision-making process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more agile organization</a:t>
            </a:r>
          </a:p>
        </p:txBody>
      </p:sp>
    </p:spTree>
    <p:extLst>
      <p:ext uri="{BB962C8B-B14F-4D97-AF65-F5344CB8AC3E}">
        <p14:creationId xmlns:p14="http://schemas.microsoft.com/office/powerpoint/2010/main" val="88017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Evaluation Criteria</a:t>
            </a:r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5619333-EA38-62E6-540A-380394961179}"/>
              </a:ext>
            </a:extLst>
          </p:cNvPr>
          <p:cNvSpPr txBox="1"/>
          <p:nvPr/>
        </p:nvSpPr>
        <p:spPr>
          <a:xfrm>
            <a:off x="411698" y="1680263"/>
            <a:ext cx="10928964" cy="350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6088" lvl="0" indent="-446088">
              <a:lnSpc>
                <a:spcPct val="104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levance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coherence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fit 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new governance structure </a:t>
            </a:r>
            <a:endParaRPr lang="en-US" sz="20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6088" lvl="0" indent="-446088">
              <a:lnSpc>
                <a:spcPct val="104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alidity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its design</a:t>
            </a:r>
          </a:p>
          <a:p>
            <a:pPr marL="446088" lvl="0" indent="-446088">
              <a:lnSpc>
                <a:spcPct val="104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ffectiveness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governance functioning and improved coordination among the constituent bodies</a:t>
            </a:r>
          </a:p>
          <a:p>
            <a:pPr marL="446088" lvl="0" indent="-446088">
              <a:lnSpc>
                <a:spcPct val="104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fficiency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resources use </a:t>
            </a:r>
          </a:p>
          <a:p>
            <a:pPr marL="446088" lvl="0" indent="-446088">
              <a:lnSpc>
                <a:spcPct val="104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mpact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orientation and sustainability</a:t>
            </a:r>
          </a:p>
          <a:p>
            <a:pPr marL="446088" lvl="0" indent="-446088">
              <a:lnSpc>
                <a:spcPct val="104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ender</a:t>
            </a:r>
            <a:r>
              <a:rPr lang="en-US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balance</a:t>
            </a: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8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Process and Oversight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190982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D4605D0-A7FB-8880-FC06-5FDB2CC7C0F6}"/>
              </a:ext>
            </a:extLst>
          </p:cNvPr>
          <p:cNvSpPr/>
          <p:nvPr/>
        </p:nvSpPr>
        <p:spPr>
          <a:xfrm>
            <a:off x="185252" y="2611939"/>
            <a:ext cx="1828606" cy="223730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EC-73: </a:t>
            </a:r>
            <a:r>
              <a:rPr lang="en-US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requested an external evaluation (Decision 4)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84F1BC9-B031-9237-624C-A91475A209ED}"/>
              </a:ext>
            </a:extLst>
          </p:cNvPr>
          <p:cNvSpPr/>
          <p:nvPr/>
        </p:nvSpPr>
        <p:spPr>
          <a:xfrm>
            <a:off x="2248592" y="2628613"/>
            <a:ext cx="1858294" cy="223730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Policy Advisory Committee: </a:t>
            </a:r>
            <a:r>
              <a:rPr lang="en-US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endorsed Terms of Reference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65EE566-669C-C02E-72FD-FC007F9C1D23}"/>
              </a:ext>
            </a:extLst>
          </p:cNvPr>
          <p:cNvSpPr/>
          <p:nvPr/>
        </p:nvSpPr>
        <p:spPr>
          <a:xfrm>
            <a:off x="4311932" y="2611940"/>
            <a:ext cx="1925540" cy="22539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Secretariat: </a:t>
            </a:r>
            <a:r>
              <a:rPr lang="en-US" sz="180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organized competitive bidding and </a:t>
            </a:r>
            <a:r>
              <a:rPr lang="en-US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engaged an evaluation team (EY)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0EB6E0F-124C-4172-CE12-FDDB650EA4BD}"/>
              </a:ext>
            </a:extLst>
          </p:cNvPr>
          <p:cNvSpPr/>
          <p:nvPr/>
        </p:nvSpPr>
        <p:spPr>
          <a:xfrm>
            <a:off x="10112829" y="2617727"/>
            <a:ext cx="1925864" cy="22961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EC-76: </a:t>
            </a:r>
            <a:r>
              <a:rPr lang="en-US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reviewed, updated &amp; endorsed the TF-RE recommendations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EA0F3C-5D08-52CD-A4AA-0081F3A73CD4}"/>
              </a:ext>
            </a:extLst>
          </p:cNvPr>
          <p:cNvSpPr/>
          <p:nvPr/>
        </p:nvSpPr>
        <p:spPr>
          <a:xfrm>
            <a:off x="6468720" y="1733413"/>
            <a:ext cx="3422814" cy="40865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EC Task Force on Reform Evaluation: </a:t>
            </a:r>
            <a:br>
              <a:rPr lang="en-US" sz="1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established by EC-74 (Decision 5) to oversee the evaluation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Chaired by the President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 more members from all regions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meetings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In-depth review of the evaluation findings and recommendations 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Consolidated recommendations to EC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2F26D96-3EC6-92DE-7F9B-FCFD3097EF67}"/>
              </a:ext>
            </a:extLst>
          </p:cNvPr>
          <p:cNvSpPr/>
          <p:nvPr/>
        </p:nvSpPr>
        <p:spPr>
          <a:xfrm rot="16200000">
            <a:off x="1955545" y="3540463"/>
            <a:ext cx="375920" cy="223305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1A3615EB-9787-E15C-5B5A-5EA70C0D1C60}"/>
              </a:ext>
            </a:extLst>
          </p:cNvPr>
          <p:cNvSpPr/>
          <p:nvPr/>
        </p:nvSpPr>
        <p:spPr>
          <a:xfrm rot="16200000">
            <a:off x="4015264" y="3536223"/>
            <a:ext cx="375920" cy="223305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B954D43-D933-5BF8-9A81-75E04524F06F}"/>
              </a:ext>
            </a:extLst>
          </p:cNvPr>
          <p:cNvSpPr/>
          <p:nvPr/>
        </p:nvSpPr>
        <p:spPr>
          <a:xfrm rot="16200000">
            <a:off x="6169106" y="3581505"/>
            <a:ext cx="375920" cy="223305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55B92E86-86DA-B66E-C2AD-B349A05B2F1C}"/>
              </a:ext>
            </a:extLst>
          </p:cNvPr>
          <p:cNvSpPr/>
          <p:nvPr/>
        </p:nvSpPr>
        <p:spPr>
          <a:xfrm rot="16200000">
            <a:off x="9796967" y="3559737"/>
            <a:ext cx="375920" cy="223305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97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Evaluation Methodology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190982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42E409-24B9-006E-0209-823816DFA6A2}"/>
              </a:ext>
            </a:extLst>
          </p:cNvPr>
          <p:cNvSpPr txBox="1">
            <a:spLocks/>
          </p:cNvSpPr>
          <p:nvPr/>
        </p:nvSpPr>
        <p:spPr>
          <a:xfrm>
            <a:off x="216261" y="1325805"/>
            <a:ext cx="11474996" cy="535802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Documentary review: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supplemented by monitoring indicators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Direct observation: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a sample of governance meetings</a:t>
            </a:r>
          </a:p>
          <a:p>
            <a:pPr>
              <a:spcAft>
                <a:spcPts val="600"/>
              </a:spcAft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A stakeholder survey: 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Members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Partners</a:t>
            </a:r>
          </a:p>
          <a:p>
            <a:pPr lvl="1">
              <a:spcAft>
                <a:spcPts val="12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Secretariat</a:t>
            </a:r>
          </a:p>
          <a:p>
            <a:pPr>
              <a:spcAft>
                <a:spcPts val="600"/>
              </a:spcAft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Interviews: 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Members, incl. Presidents of Regional Associations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Governance members, incl. Presidents of Technical Commissions, members of Standing Committees, Chair and members of the Research Board, members of the Scientific Advisory Panel 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External Partners </a:t>
            </a:r>
          </a:p>
          <a:p>
            <a:pPr lvl="1">
              <a:spcAft>
                <a:spcPts val="12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Secretariat </a:t>
            </a:r>
          </a:p>
          <a:p>
            <a:pPr>
              <a:spcAft>
                <a:spcPts val="1200"/>
              </a:spcAft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</a:rPr>
              <a:t>Focus groups: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</a:rPr>
              <a:t>e.g. with members of management groups and standing committees</a:t>
            </a:r>
            <a:endParaRPr lang="en-GB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3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Main Findings: Areas of Success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190982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42E409-24B9-006E-0209-823816DFA6A2}"/>
              </a:ext>
            </a:extLst>
          </p:cNvPr>
          <p:cNvSpPr txBox="1">
            <a:spLocks/>
          </p:cNvSpPr>
          <p:nvPr/>
        </p:nvSpPr>
        <p:spPr>
          <a:xfrm>
            <a:off x="325118" y="1391121"/>
            <a:ext cx="11675900" cy="493347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INF. 5(1a) Report of the External Evaluation of the WMO Governance Reform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Reform assessed as largely successful in reaching its objectives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, regardless of the challenging times in which it has been implemented due to the COVID-19 pandemic </a:t>
            </a:r>
          </a:p>
          <a:p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A WMO better equipped to respond to the needs of the external environment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New structure coherent with the Strategic Plan, more appropriate in addressing cross-cutting themes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Reduction in the number of TCs enabled WMO to fulfil its core tasks in a more streamlined manner without the existence of numerous silos 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Major causes of historical inefficiencies in the conduct of business: largely addressed 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Cost savings observed, though some were directly linked to the COVID-19 pandemic. </a:t>
            </a:r>
          </a:p>
        </p:txBody>
      </p:sp>
    </p:spTree>
    <p:extLst>
      <p:ext uri="{BB962C8B-B14F-4D97-AF65-F5344CB8AC3E}">
        <p14:creationId xmlns:p14="http://schemas.microsoft.com/office/powerpoint/2010/main" val="383486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Main Findings: COVID-19 Impacts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190982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42E409-24B9-006E-0209-823816DFA6A2}"/>
              </a:ext>
            </a:extLst>
          </p:cNvPr>
          <p:cNvSpPr txBox="1">
            <a:spLocks/>
          </p:cNvSpPr>
          <p:nvPr/>
        </p:nvSpPr>
        <p:spPr>
          <a:xfrm>
            <a:off x="314232" y="1391121"/>
            <a:ext cx="11675900" cy="493347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Positive 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Improved working methods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Better documentation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Extensive use of videoconferencing </a:t>
            </a:r>
          </a:p>
          <a:p>
            <a:pPr marL="914400" lvl="2" indent="0">
              <a:buNone/>
            </a:pPr>
            <a:r>
              <a:rPr lang="en-US" sz="1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→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enabled greater presence of experts and greater participation of PRs in meetings </a:t>
            </a:r>
          </a:p>
          <a:p>
            <a:pPr marL="914400" lvl="2" indent="0">
              <a:buNone/>
            </a:pPr>
            <a:r>
              <a:rPr lang="en-US" sz="1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→ i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ncreased visibility of WMO activities to NMHS and national institutions</a:t>
            </a:r>
          </a:p>
          <a:p>
            <a:pPr marL="0" indent="0"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Negative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Decreased participation of experts from certain time zones and countries with low connectivity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Certain level of disengagement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Limited time for debate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Inability to build relationships and create links</a:t>
            </a:r>
          </a:p>
          <a:p>
            <a:pPr marL="0" indent="0"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95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Main Findings: Areas for Improvement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98046-122F-E9E2-73FE-EDF2AA8610A0}"/>
              </a:ext>
            </a:extLst>
          </p:cNvPr>
          <p:cNvSpPr/>
          <p:nvPr/>
        </p:nvSpPr>
        <p:spPr>
          <a:xfrm>
            <a:off x="190982" y="5874152"/>
            <a:ext cx="2639028" cy="9722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42E409-24B9-006E-0209-823816DFA6A2}"/>
              </a:ext>
            </a:extLst>
          </p:cNvPr>
          <p:cNvSpPr txBox="1">
            <a:spLocks/>
          </p:cNvSpPr>
          <p:nvPr/>
        </p:nvSpPr>
        <p:spPr>
          <a:xfrm>
            <a:off x="325118" y="1391121"/>
            <a:ext cx="11453225" cy="493347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No major issue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a fundamental limitation to the governance approach observed</a:t>
            </a:r>
          </a:p>
          <a:p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Room for improvement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terms of: 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Coordination and cooperation (creating greater synergies with RAs)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Improved 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clarity to the mandate of specific bodies (RB, SAP, TCC, HCP) 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Improved clarity 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to the functions of particular officers (e.g. TC vice presidents)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Participation in the new bodies and integration of expertise in their structures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ontinued imbalance in regional representation 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Further 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engagement of partners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Strengthened communication on results of the reform and WMO’s contribution to SDGs </a:t>
            </a:r>
            <a:endParaRPr lang="en-GB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30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1F2AD1-9E96-5148-3805-7BA68C7E67D6}"/>
              </a:ext>
            </a:extLst>
          </p:cNvPr>
          <p:cNvSpPr/>
          <p:nvPr/>
        </p:nvSpPr>
        <p:spPr>
          <a:xfrm>
            <a:off x="0" y="0"/>
            <a:ext cx="12192000" cy="1238491"/>
          </a:xfrm>
          <a:prstGeom prst="rect">
            <a:avLst/>
          </a:prstGeom>
          <a:solidFill>
            <a:srgbClr val="015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531479B-AB58-4158-A821-CB73EC1F8004}"/>
              </a:ext>
            </a:extLst>
          </p:cNvPr>
          <p:cNvSpPr txBox="1">
            <a:spLocks/>
          </p:cNvSpPr>
          <p:nvPr/>
        </p:nvSpPr>
        <p:spPr>
          <a:xfrm>
            <a:off x="190981" y="242756"/>
            <a:ext cx="9624351" cy="75297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Consolidated Recommendations</a:t>
            </a:r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DC1B2ED1-7A53-3CF4-2EEA-F72B68812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22807"/>
            <a:ext cx="2133600" cy="119337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5619333-EA38-62E6-540A-380394961179}"/>
              </a:ext>
            </a:extLst>
          </p:cNvPr>
          <p:cNvSpPr txBox="1"/>
          <p:nvPr/>
        </p:nvSpPr>
        <p:spPr>
          <a:xfrm>
            <a:off x="190981" y="3017823"/>
            <a:ext cx="2486228" cy="156966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External evaluators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An initial set of recommendations </a:t>
            </a: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INF. 5(1a)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E28AD1-EB5F-865A-CF81-8A3C39FB4554}"/>
              </a:ext>
            </a:extLst>
          </p:cNvPr>
          <p:cNvSpPr txBox="1"/>
          <p:nvPr/>
        </p:nvSpPr>
        <p:spPr>
          <a:xfrm>
            <a:off x="2946683" y="3017823"/>
            <a:ext cx="3042558" cy="156966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600" b="1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TF-RE: </a:t>
            </a:r>
          </a:p>
          <a:p>
            <a:endParaRPr lang="en-GB" sz="1600" b="1" spc="-1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600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Further elaborated and re-grouped </a:t>
            </a:r>
            <a:r>
              <a:rPr lang="en-GB" sz="1600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based on detailed analysis of feasibility and urgency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9E95D1-B5E2-F173-EEAA-6B2DD4296BB2}"/>
              </a:ext>
            </a:extLst>
          </p:cNvPr>
          <p:cNvSpPr txBox="1"/>
          <p:nvPr/>
        </p:nvSpPr>
        <p:spPr>
          <a:xfrm>
            <a:off x="6210986" y="3017982"/>
            <a:ext cx="3094152" cy="156966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600" b="1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PAC: </a:t>
            </a:r>
          </a:p>
          <a:p>
            <a:endParaRPr lang="en-GB" sz="1600" spc="-1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600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Reviewed and endorsed the TF-RE recommendations</a:t>
            </a:r>
          </a:p>
          <a:p>
            <a:endParaRPr lang="en-GB" sz="1600" spc="-1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600" spc="-1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INF. 5(1b)</a:t>
            </a:r>
            <a:endParaRPr lang="en-GB" sz="1600" spc="-1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D37C17-585D-F552-F856-8B6F636BDF94}"/>
              </a:ext>
            </a:extLst>
          </p:cNvPr>
          <p:cNvSpPr txBox="1"/>
          <p:nvPr/>
        </p:nvSpPr>
        <p:spPr>
          <a:xfrm>
            <a:off x="9545123" y="3016939"/>
            <a:ext cx="2548237" cy="156966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600" b="1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EC-76 </a:t>
            </a:r>
          </a:p>
          <a:p>
            <a:endParaRPr lang="en-GB" sz="1600" spc="-1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600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Recommendation 6(1)/1 (EC-76)</a:t>
            </a:r>
          </a:p>
          <a:p>
            <a:endParaRPr lang="en-GB" sz="1600" spc="-1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600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Doc. 5(1)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A54BE442-6715-4246-1DB8-89E2BF198352}"/>
              </a:ext>
            </a:extLst>
          </p:cNvPr>
          <p:cNvSpPr/>
          <p:nvPr/>
        </p:nvSpPr>
        <p:spPr>
          <a:xfrm rot="16200000">
            <a:off x="2623986" y="3691000"/>
            <a:ext cx="375920" cy="22330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085A008F-3A53-8F94-0035-76415FF34B9B}"/>
              </a:ext>
            </a:extLst>
          </p:cNvPr>
          <p:cNvSpPr/>
          <p:nvPr/>
        </p:nvSpPr>
        <p:spPr>
          <a:xfrm rot="16200000">
            <a:off x="5929614" y="3680738"/>
            <a:ext cx="375920" cy="22330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4D764EEB-786F-0176-53E5-EB23B38F366C}"/>
              </a:ext>
            </a:extLst>
          </p:cNvPr>
          <p:cNvSpPr/>
          <p:nvPr/>
        </p:nvSpPr>
        <p:spPr>
          <a:xfrm rot="16200000">
            <a:off x="9245364" y="3680739"/>
            <a:ext cx="375920" cy="22330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F4A477-D21D-65F6-46B9-BFE332C32439}"/>
              </a:ext>
            </a:extLst>
          </p:cNvPr>
          <p:cNvSpPr txBox="1"/>
          <p:nvPr/>
        </p:nvSpPr>
        <p:spPr>
          <a:xfrm>
            <a:off x="127785" y="1527747"/>
            <a:ext cx="112586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INF. 5(1b) Consolidated Analysis of Evaluation Recommendations by the Executive Council Task force on Reform Evaluation (TF-RE) and Policy Advisory Committee (PAC)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96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5000"/>
    </mc:Choice>
    <mc:Fallback xmlns="">
      <p:transition spd="slow" advClick="0" advTm="4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CAF269140A5543AF3A8CC154D7AACB" ma:contentTypeVersion="" ma:contentTypeDescription="Create a new document." ma:contentTypeScope="" ma:versionID="cf92dc3f59cd5d365ad3a7b1bd9d15d6">
  <xsd:schema xmlns:xsd="http://www.w3.org/2001/XMLSchema" xmlns:xs="http://www.w3.org/2001/XMLSchema" xmlns:p="http://schemas.microsoft.com/office/2006/metadata/properties" xmlns:ns2="ee524a4b-706c-4f01-afc3-358812d8a041" targetNamespace="http://schemas.microsoft.com/office/2006/metadata/properties" ma:root="true" ma:fieldsID="a1594fc56ff0ef5eb7db85bf8363c850" ns2:_="">
    <xsd:import namespace="ee524a4b-706c-4f01-afc3-358812d8a04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24a4b-706c-4f01-afc3-358812d8a0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5175D5-51DF-463C-877A-DC1ABC6C37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BABA65-7481-49DD-8603-6AE721E76BAE}">
  <ds:schemaRefs>
    <ds:schemaRef ds:uri="2c63548e-e22e-43cb-a415-9193d4d80a38"/>
    <ds:schemaRef ds:uri="9d2c9005-3129-4719-81ca-2fc8d806cf37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808EAE-3317-42E0-8009-321D7A7C09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24a4b-706c-4f01-afc3-358812d8a0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3144</TotalTime>
  <Words>1082</Words>
  <Application>Microsoft Macintosh PowerPoint</Application>
  <PresentationFormat>Widescreen</PresentationFormat>
  <Paragraphs>144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Assia Alexieva</dc:creator>
  <cp:lastModifiedBy>Elena Manaenkova</cp:lastModifiedBy>
  <cp:revision>5</cp:revision>
  <dcterms:created xsi:type="dcterms:W3CDTF">2023-05-25T08:45:55Z</dcterms:created>
  <dcterms:modified xsi:type="dcterms:W3CDTF">2023-05-29T20:21:09Z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0x0101001FCAF269140A5543AF3A8CC154D7AACB</vt:lpwstr>
  </property>
  <property fmtid="{D5CDD505-2E9C-101B-9397-08002B2CF9AE}" pid="3" name="MediaServiceImageTags">
    <vt:lpwstr/>
  </property>
</Properties>
</file>